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61" r:id="rId3"/>
    <p:sldId id="373" r:id="rId4"/>
    <p:sldId id="362" r:id="rId5"/>
    <p:sldId id="263" r:id="rId6"/>
    <p:sldId id="304" r:id="rId7"/>
    <p:sldId id="350" r:id="rId8"/>
    <p:sldId id="264" r:id="rId9"/>
    <p:sldId id="305" r:id="rId10"/>
    <p:sldId id="342" r:id="rId11"/>
    <p:sldId id="265" r:id="rId12"/>
    <p:sldId id="266" r:id="rId13"/>
    <p:sldId id="267" r:id="rId14"/>
    <p:sldId id="360" r:id="rId15"/>
    <p:sldId id="328" r:id="rId16"/>
    <p:sldId id="273" r:id="rId17"/>
    <p:sldId id="308" r:id="rId18"/>
    <p:sldId id="377" r:id="rId19"/>
    <p:sldId id="312" r:id="rId20"/>
    <p:sldId id="347" r:id="rId21"/>
    <p:sldId id="307" r:id="rId22"/>
    <p:sldId id="330" r:id="rId23"/>
    <p:sldId id="332" r:id="rId24"/>
    <p:sldId id="334" r:id="rId25"/>
    <p:sldId id="338" r:id="rId26"/>
    <p:sldId id="341" r:id="rId27"/>
    <p:sldId id="359" r:id="rId28"/>
    <p:sldId id="367" r:id="rId29"/>
    <p:sldId id="368" r:id="rId30"/>
    <p:sldId id="301" r:id="rId31"/>
    <p:sldId id="374" r:id="rId32"/>
    <p:sldId id="371" r:id="rId33"/>
    <p:sldId id="370" r:id="rId34"/>
    <p:sldId id="353" r:id="rId35"/>
    <p:sldId id="376" r:id="rId36"/>
    <p:sldId id="345" r:id="rId37"/>
    <p:sldId id="369" r:id="rId38"/>
    <p:sldId id="289" r:id="rId39"/>
    <p:sldId id="375" r:id="rId40"/>
    <p:sldId id="303" r:id="rId41"/>
    <p:sldId id="290" r:id="rId42"/>
    <p:sldId id="349" r:id="rId43"/>
    <p:sldId id="291" r:id="rId44"/>
    <p:sldId id="346" r:id="rId45"/>
    <p:sldId id="293" r:id="rId46"/>
    <p:sldId id="298" r:id="rId47"/>
    <p:sldId id="329" r:id="rId48"/>
    <p:sldId id="364" r:id="rId49"/>
    <p:sldId id="327" r:id="rId50"/>
    <p:sldId id="363" r:id="rId51"/>
    <p:sldId id="287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055AD2-0A01-40A2-8D31-6055FBCA7C0B}">
          <p14:sldIdLst>
            <p14:sldId id="256"/>
            <p14:sldId id="361"/>
            <p14:sldId id="373"/>
            <p14:sldId id="362"/>
            <p14:sldId id="263"/>
            <p14:sldId id="304"/>
            <p14:sldId id="350"/>
            <p14:sldId id="264"/>
            <p14:sldId id="305"/>
          </p14:sldIdLst>
        </p14:section>
        <p14:section name="phase 1_Welcome" id="{5198B52D-53FA-48D6-88F5-6823CE177E4E}">
          <p14:sldIdLst>
            <p14:sldId id="342"/>
            <p14:sldId id="265"/>
            <p14:sldId id="266"/>
            <p14:sldId id="267"/>
          </p14:sldIdLst>
        </p14:section>
        <p14:section name="phase 2_Destination &amp; Navigation Mode" id="{C0618762-489A-4095-9B27-26E6E510565B}">
          <p14:sldIdLst>
            <p14:sldId id="360"/>
            <p14:sldId id="328"/>
            <p14:sldId id="273"/>
            <p14:sldId id="308"/>
            <p14:sldId id="377"/>
            <p14:sldId id="312"/>
            <p14:sldId id="347"/>
            <p14:sldId id="307"/>
            <p14:sldId id="330"/>
            <p14:sldId id="332"/>
            <p14:sldId id="334"/>
            <p14:sldId id="338"/>
            <p14:sldId id="341"/>
          </p14:sldIdLst>
        </p14:section>
        <p14:section name="phase 3_Music Mode" id="{00DA8C8D-4C91-41F6-BC50-9B083CE831C4}">
          <p14:sldIdLst>
            <p14:sldId id="359"/>
            <p14:sldId id="367"/>
            <p14:sldId id="368"/>
            <p14:sldId id="301"/>
            <p14:sldId id="374"/>
            <p14:sldId id="371"/>
            <p14:sldId id="370"/>
            <p14:sldId id="353"/>
            <p14:sldId id="376"/>
          </p14:sldIdLst>
        </p14:section>
        <p14:section name="phase 4_Drive Mode" id="{14ABDBA9-8646-473D-A845-F87A24CD944F}">
          <p14:sldIdLst>
            <p14:sldId id="345"/>
            <p14:sldId id="369"/>
            <p14:sldId id="289"/>
            <p14:sldId id="375"/>
            <p14:sldId id="303"/>
            <p14:sldId id="290"/>
            <p14:sldId id="349"/>
            <p14:sldId id="291"/>
          </p14:sldIdLst>
        </p14:section>
        <p14:section name="phase 5_Close" id="{76D7B067-0AEC-4292-A182-A559031EAEC5}">
          <p14:sldIdLst>
            <p14:sldId id="346"/>
            <p14:sldId id="293"/>
            <p14:sldId id="298"/>
            <p14:sldId id="329"/>
          </p14:sldIdLst>
        </p14:section>
        <p14:section name="Appendix_가이드 화면" id="{93D4AE6B-E866-40FE-BB24-4754504FEA0B}">
          <p14:sldIdLst>
            <p14:sldId id="364"/>
            <p14:sldId id="327"/>
            <p14:sldId id="363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5155" userDrawn="1">
          <p15:clr>
            <a:srgbClr val="A4A3A4"/>
          </p15:clr>
        </p15:guide>
        <p15:guide id="3" pos="75" userDrawn="1">
          <p15:clr>
            <a:srgbClr val="A4A3A4"/>
          </p15:clr>
        </p15:guide>
        <p15:guide id="4" pos="234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, soil" initials="js" lastIdx="1" clrIdx="0">
    <p:extLst>
      <p:ext uri="{19B8F6BF-5375-455C-9EA6-DF929625EA0E}">
        <p15:presenceInfo xmlns:p15="http://schemas.microsoft.com/office/powerpoint/2012/main" userId="S::soil.jeon@vinyl-i.com::4e37aad2-dbf4-45aa-b343-c7f598e5c8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62BCE8"/>
    <a:srgbClr val="66CCFF"/>
    <a:srgbClr val="808080"/>
    <a:srgbClr val="150DAB"/>
    <a:srgbClr val="075D09"/>
    <a:srgbClr val="A6A6A6"/>
    <a:srgbClr val="7F7F7F"/>
    <a:srgbClr val="D9D9D9"/>
    <a:srgbClr val="F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1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750"/>
      </p:cViewPr>
      <p:guideLst>
        <p:guide orient="horz" pos="2092"/>
        <p:guide pos="5155"/>
        <p:guide pos="75"/>
        <p:guide pos="23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8301-3F44-41B2-A009-3CA03C6D71A9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CA5DB-50F7-4ECA-9FF8-DB34E00BD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1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CA5DB-50F7-4ECA-9FF8-DB34E00BD5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9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CA5DB-50F7-4ECA-9FF8-DB34E00BD5E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95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CA5DB-50F7-4ECA-9FF8-DB34E00BD5E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19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CB28-DC61-461D-B3E1-6BB259B59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57F8C1-0022-4E78-A432-C9A70BAB4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43614-1EC4-459E-B12C-C4505911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41A54-40DF-431A-9938-40A1AB59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868B6-C501-4512-92C0-8EF96EDF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7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22031-DC35-4501-A5C1-D994308A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0BBB7B-2418-44CA-B972-631643826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9841C-B729-4258-ABC8-9FF0D3A8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05980-C47D-426F-BCDB-ABFB426E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85A90-2CFC-49E8-BFFC-3F69D94D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6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471CA-6C9B-40D6-A1D9-B9CA3C099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B8185-7237-4CFC-87DD-4E0AA4535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29B2C-2D31-46A4-B100-EB54EEE7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4E91F-0BDF-4A02-AB6E-3830E386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B7EB4-2842-47A1-887B-FA100C16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3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B8D8-36F7-446F-A75D-71D1DD6C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15D57-DF54-4F8B-A913-884D4B6F7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91DCB-FE2C-4C4E-97AE-7AD1C7F8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56CAD-8613-42EC-A8F4-0BBE4CB8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BA0E4-0B2A-4065-B56F-7C5B2D41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5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EBF26-5F62-4327-B011-4C2885A7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FC8FD-399E-4DD5-96E5-ACCC55B5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18B2F-7CE0-4B73-B494-986CAD51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DDBC8-918E-4086-8664-8FD24604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F9833-FF6F-48C2-9BF4-C9FDB236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2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0B417-05B6-402F-8F41-74EBF80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2660F-7CD1-4080-9ECC-7DFFF71EC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C0252D-A22C-402F-BAA1-BE1816C0E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10F67D-0FCA-44AC-844E-BC6F2F5F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ACEDF-40EC-43EE-918A-441F424A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278560-03C9-4899-893A-2AC92D48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3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95C88-B069-4625-9263-B5E7C93E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CB5E1-9CEF-4D08-9120-7EA5B5B2C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3B7BB1-6D70-4186-AF66-55F1C100B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81CAB3-5B21-4952-B2C0-F69911C0B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0DF172-0220-4CE6-AD35-F75F00614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059E49-8DA4-43DD-82D7-A15C829E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F4BDCD-03E8-4FCA-8A8B-C4959B0A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002EEE-2D04-44CD-B20D-47BD174D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6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E80FB-36F4-43CD-A34B-C6ED9DBA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65CEB5-C3BE-4680-8F4E-287D2B49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25FAC2-ABBE-4262-9967-B40BACA8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253185-48D6-4CDD-8FDD-4ECB7CB0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7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DAD21-14CC-4D54-9B6C-FB8258DB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E6122F-49EE-49D7-8678-349B8297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E291E-11D7-437E-A2CB-DB38C8B1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065F2-43D7-4DFC-9C58-52FC05DA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74611-5924-4F13-AFDF-2748F221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E9E283-2E6A-4474-A677-D4CA13FE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1E044-5810-47C9-B8D3-0C794A88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301D02-AF36-4FA5-AD61-663CA051C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D850A-7B11-4ACE-BDE1-8501F0D1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2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53AED-118A-4A5B-9C89-06F74683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141668-267E-457A-AC2B-1B9C70266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F69392-4B97-4D28-A6B3-79144EBDF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FAAE0D-93DB-43C9-B235-6444F65B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E0674B-0A1A-48AA-91B3-DB1B7D54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CAF3B-BBFC-4B74-8676-90EF676A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4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5D649C-A070-4E46-BE7B-75B5024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D6096D-BB50-4D20-A272-388ECE5D2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4F828-3AFC-4E4D-8E5C-95BDAC462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A8E8D-7D09-48CD-AA86-1F242098C37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9FBF9-2A8B-4123-AD39-B8D73AF1F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55DEE-5E73-4532-B322-761452688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3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17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slide" Target="slide22.xml"/><Relationship Id="rId10" Type="http://schemas.openxmlformats.org/officeDocument/2006/relationships/image" Target="../media/image34.png"/><Relationship Id="rId4" Type="http://schemas.openxmlformats.org/officeDocument/2006/relationships/slide" Target="slide18.xm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9.sv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12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jpeg"/><Relationship Id="rId4" Type="http://schemas.openxmlformats.org/officeDocument/2006/relationships/image" Target="../media/image30.png"/><Relationship Id="rId9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3.png"/><Relationship Id="rId10" Type="http://schemas.openxmlformats.org/officeDocument/2006/relationships/image" Target="../media/image55.jpeg"/><Relationship Id="rId4" Type="http://schemas.openxmlformats.org/officeDocument/2006/relationships/image" Target="../media/image30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0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12" Type="http://schemas.openxmlformats.org/officeDocument/2006/relationships/image" Target="../media/image5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58.png"/><Relationship Id="rId5" Type="http://schemas.openxmlformats.org/officeDocument/2006/relationships/image" Target="../media/image48.pn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12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slide" Target="slide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5.png"/><Relationship Id="rId7" Type="http://schemas.openxmlformats.org/officeDocument/2006/relationships/image" Target="../media/image72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slide" Target="slide39.xml"/><Relationship Id="rId4" Type="http://schemas.openxmlformats.org/officeDocument/2006/relationships/image" Target="../media/image6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29.png"/><Relationship Id="rId7" Type="http://schemas.openxmlformats.org/officeDocument/2006/relationships/image" Target="../media/image8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9.png"/><Relationship Id="rId7" Type="http://schemas.openxmlformats.org/officeDocument/2006/relationships/slide" Target="slide42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10.svg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svg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9.png"/><Relationship Id="rId7" Type="http://schemas.openxmlformats.org/officeDocument/2006/relationships/image" Target="../media/image8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1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9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10.svg"/><Relationship Id="rId9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emf"/><Relationship Id="rId3" Type="http://schemas.openxmlformats.org/officeDocument/2006/relationships/image" Target="../media/image65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94.png"/><Relationship Id="rId5" Type="http://schemas.openxmlformats.org/officeDocument/2006/relationships/image" Target="../media/image69.png"/><Relationship Id="rId10" Type="http://schemas.openxmlformats.org/officeDocument/2006/relationships/image" Target="../media/image93.svg"/><Relationship Id="rId4" Type="http://schemas.openxmlformats.org/officeDocument/2006/relationships/image" Target="../media/image66.svg"/><Relationship Id="rId9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29BFAE-3DFB-4877-ACE7-E3E14C9F8002}"/>
              </a:ext>
            </a:extLst>
          </p:cNvPr>
          <p:cNvSpPr/>
          <p:nvPr/>
        </p:nvSpPr>
        <p:spPr>
          <a:xfrm>
            <a:off x="0" y="3009900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ACDC </a:t>
            </a:r>
            <a:r>
              <a:rPr lang="ko-KR" altLang="en-US" sz="2000" b="1" dirty="0">
                <a:solidFill>
                  <a:schemeClr val="tx1"/>
                </a:solidFill>
              </a:rPr>
              <a:t>화면 설계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0F8428-DF0D-4663-8AF1-5B3929D9ED08}"/>
              </a:ext>
            </a:extLst>
          </p:cNvPr>
          <p:cNvCxnSpPr/>
          <p:nvPr/>
        </p:nvCxnSpPr>
        <p:spPr>
          <a:xfrm>
            <a:off x="0" y="3476625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9B770A-DC5C-4B5A-B2C9-C1D75BA7E7DF}"/>
              </a:ext>
            </a:extLst>
          </p:cNvPr>
          <p:cNvSpPr/>
          <p:nvPr/>
        </p:nvSpPr>
        <p:spPr>
          <a:xfrm>
            <a:off x="5057775" y="3453765"/>
            <a:ext cx="20574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2FF54A-A35C-4F17-924F-8948D15B67E6}"/>
              </a:ext>
            </a:extLst>
          </p:cNvPr>
          <p:cNvSpPr/>
          <p:nvPr/>
        </p:nvSpPr>
        <p:spPr>
          <a:xfrm>
            <a:off x="0" y="3522344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2019.10.30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65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965A23-1C20-4FCA-AC4D-74508457B607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724360-1E17-48A7-B560-5262EFAE2C81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118F08-27AF-4FF1-B098-248258D18B6C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7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4" y="1797449"/>
            <a:ext cx="7399150" cy="36610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Idle _ </a:t>
            </a:r>
            <a:r>
              <a:rPr lang="ko-KR" altLang="en-US" dirty="0"/>
              <a:t>기본 모션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3518912" cy="688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관람객 퇴장과 입장 사이에 항상 플레이 되고 있는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idle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인테리어 톤과 비슷한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wallpaper,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전면 하단 영역 차폐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화면을 채우고 있는 셀의 윤곽이 임의 노출되는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breathing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모션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BDCE-4E83-4B27-BBD1-1ACA2C9402C1}"/>
              </a:ext>
            </a:extLst>
          </p:cNvPr>
          <p:cNvSpPr txBox="1"/>
          <p:nvPr/>
        </p:nvSpPr>
        <p:spPr>
          <a:xfrm>
            <a:off x="7883773" y="197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mt_idle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71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0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welcome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2525050" cy="1241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체험 그룹 전원 착석 후 진행 시작 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앱으로 조작하면 시작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모비스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ACDC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카 탑승 환영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차량 소개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전면 하단부 완전 개방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00" y="688769"/>
            <a:ext cx="3771998" cy="1866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01" y="2700672"/>
            <a:ext cx="3771998" cy="1866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63001" y="4712576"/>
            <a:ext cx="3771998" cy="186635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화살표 연결선 18"/>
          <p:cNvCxnSpPr/>
          <p:nvPr/>
        </p:nvCxnSpPr>
        <p:spPr>
          <a:xfrm>
            <a:off x="6096000" y="688769"/>
            <a:ext cx="0" cy="5890161"/>
          </a:xfrm>
          <a:prstGeom prst="straightConnector1">
            <a:avLst/>
          </a:prstGeom>
          <a:ln w="57150">
            <a:gradFill>
              <a:gsLst>
                <a:gs pos="0">
                  <a:schemeClr val="bg1"/>
                </a:gs>
                <a:gs pos="48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4A46F64-71EB-4145-A0B2-005E29F276AD}"/>
              </a:ext>
            </a:extLst>
          </p:cNvPr>
          <p:cNvSpPr txBox="1"/>
          <p:nvPr/>
        </p:nvSpPr>
        <p:spPr>
          <a:xfrm>
            <a:off x="7883773" y="19776"/>
            <a:ext cx="14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mt_welcome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333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49423" y="1797449"/>
            <a:ext cx="7399151" cy="36610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입장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22658" cy="1104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Screen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개방 후 남아 있는 일부 파편들로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AI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생성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AI default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상태는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GUI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화면에 진입하기 전 현재 상태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- 3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초 뒤 </a:t>
            </a:r>
            <a:r>
              <a:rPr lang="en-US" altLang="ko-KR" sz="900" dirty="0" err="1"/>
              <a:t>sc_select_map</a:t>
            </a:r>
            <a:r>
              <a:rPr lang="en-US" altLang="ko-KR" sz="900" dirty="0"/>
              <a:t> </a:t>
            </a:r>
            <a:r>
              <a:rPr lang="ko-KR" altLang="en-US" sz="900" dirty="0"/>
              <a:t>화면으로 이동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- v-touch 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인증이 필요할 경우</a:t>
            </a: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해당 화면의 </a:t>
            </a: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를 터치하는 방식으로 사용자 인증</a:t>
            </a:r>
            <a:b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 진행</a:t>
            </a:r>
            <a:endParaRPr lang="ko-KR" altLang="ko-KR" sz="9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C2971FEA-5CD0-490D-B9E4-189DD4FC0282}"/>
              </a:ext>
            </a:extLst>
          </p:cNvPr>
          <p:cNvSpPr/>
          <p:nvPr/>
        </p:nvSpPr>
        <p:spPr>
          <a:xfrm rot="16200000">
            <a:off x="3733833" y="3434004"/>
            <a:ext cx="430330" cy="387928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89AB3-7CCE-41AF-B5C9-2E972A35D660}"/>
              </a:ext>
            </a:extLst>
          </p:cNvPr>
          <p:cNvSpPr txBox="1"/>
          <p:nvPr/>
        </p:nvSpPr>
        <p:spPr>
          <a:xfrm>
            <a:off x="7883773" y="19776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mt_ai_entrance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670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77F026-F3D3-4520-8210-2DCF8B807EC4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2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71E146-0794-4558-8112-33E4DA349DA8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81EB1-2069-4608-811C-C50308996783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9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A48B94-9F23-4451-A86B-1DC04556D4E2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76C1888-7438-43D1-BE60-6E7385828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21" y="2048432"/>
            <a:ext cx="6886952" cy="3159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제안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93BDF9-F267-4B90-858F-6CE2ACB46336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955AD5-0F83-40F5-8CB2-F9538DC87572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F69B4B-5D66-4B92-AD32-699EBB5CB584}"/>
              </a:ext>
            </a:extLst>
          </p:cNvPr>
          <p:cNvSpPr/>
          <p:nvPr/>
        </p:nvSpPr>
        <p:spPr>
          <a:xfrm>
            <a:off x="7885215" y="688769"/>
            <a:ext cx="4306783" cy="5640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 진입 시 뒷배경에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dot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 사용자의 동작을 감지하며 움직임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다음 단계로 이동 시 필드 사라짐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latin typeface="+mn-ea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자율주행 모드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(Turquoise Blue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컬러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화면으로 진입하면 상단으로 올라감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가 말하는 듯한 모션 재생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정보 이미지 및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선택 문구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관람 시간대에 맞는 질문 노출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관람 시간대별 문구 상세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내용은 </a:t>
            </a:r>
            <a:r>
              <a:rPr lang="ko-KR" altLang="en-US" sz="900" dirty="0">
                <a:hlinkClick r:id="rId4" action="ppaction://hlinksldjump"/>
              </a:rPr>
              <a:t>목적지 제안</a:t>
            </a:r>
            <a:r>
              <a:rPr lang="en-US" altLang="ko-KR" sz="900" dirty="0">
                <a:hlinkClick r:id="rId4" action="ppaction://hlinksldjump"/>
              </a:rPr>
              <a:t> </a:t>
            </a:r>
            <a:r>
              <a:rPr lang="ko-KR" altLang="en-US" sz="900" dirty="0">
                <a:hlinkClick r:id="rId4" action="ppaction://hlinksldjump"/>
              </a:rPr>
              <a:t>프로세스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페이지</a:t>
            </a:r>
            <a:r>
              <a:rPr lang="ko-KR" altLang="en-US" sz="900" dirty="0"/>
              <a:t>에</a:t>
            </a:r>
            <a:r>
              <a:rPr lang="en-US" altLang="ko-KR" sz="900" dirty="0"/>
              <a:t> </a:t>
            </a:r>
            <a:r>
              <a:rPr lang="ko-KR" altLang="en-US" sz="900" dirty="0"/>
              <a:t>정리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거절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수락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제안 문구 노출 후 버튼 생성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특정 버튼을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상태로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OK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해당 버튼을 선택하면 각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버튼별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이벤트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거절 버튼을 선택하면 버튼과 문구가 전체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페이드아웃되면서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다음 선택지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문구와 버튼 다시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수락 버튼을 선택하면 다음 단계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ko-KR" sz="900" dirty="0">
                <a:hlinkClick r:id="rId5" action="ppaction://hlinksldjump"/>
              </a:rPr>
              <a:t>sc_automatic_m00</a:t>
            </a:r>
            <a:r>
              <a:rPr lang="en-US" altLang="ko-KR" sz="900" dirty="0"/>
              <a:t> </a:t>
            </a:r>
            <a:r>
              <a:rPr lang="ko-KR" altLang="en-US" sz="900" dirty="0"/>
              <a:t>페이지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로 이동 및 해당 목적지에 매칭되는 플레이리스트의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곡 자동 재생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dirty="0">
                <a:hlinkClick r:id="rId6" action="ppaction://hlinksldjump"/>
              </a:rPr>
              <a:t>플레이리스트별 곡 순서</a:t>
            </a:r>
            <a:r>
              <a:rPr lang="ko-KR" altLang="en-US" sz="900" dirty="0"/>
              <a:t> 페이지 참고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목적지 선택 유도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사용자가 조작법을 헤매는 경우 서포트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5ECE-5DAD-496E-B147-E202F8D1914C}"/>
              </a:ext>
            </a:extLst>
          </p:cNvPr>
          <p:cNvSpPr txBox="1"/>
          <p:nvPr/>
        </p:nvSpPr>
        <p:spPr>
          <a:xfrm>
            <a:off x="2122953" y="3340304"/>
            <a:ext cx="3652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 will give you a special lunch as a present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A2147A-4DC0-44C5-B06E-80DB77D1E9BC}"/>
              </a:ext>
            </a:extLst>
          </p:cNvPr>
          <p:cNvSpPr/>
          <p:nvPr/>
        </p:nvSpPr>
        <p:spPr>
          <a:xfrm>
            <a:off x="3172074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01B6FBB-2436-4DEB-B713-9BA3D9572EBF}"/>
              </a:ext>
            </a:extLst>
          </p:cNvPr>
          <p:cNvSpPr/>
          <p:nvPr/>
        </p:nvSpPr>
        <p:spPr>
          <a:xfrm>
            <a:off x="3996623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4D86-96BA-4D62-9969-5A5C93FCDF01}"/>
              </a:ext>
            </a:extLst>
          </p:cNvPr>
          <p:cNvSpPr/>
          <p:nvPr/>
        </p:nvSpPr>
        <p:spPr>
          <a:xfrm>
            <a:off x="3593176" y="183714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B1FA47-2C20-4CD4-A445-3A2EBCEB6320}"/>
              </a:ext>
            </a:extLst>
          </p:cNvPr>
          <p:cNvSpPr/>
          <p:nvPr/>
        </p:nvSpPr>
        <p:spPr>
          <a:xfrm>
            <a:off x="3593177" y="2028545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14ADB-C01B-49F5-BD49-E77E0515A42C}"/>
              </a:ext>
            </a:extLst>
          </p:cNvPr>
          <p:cNvSpPr/>
          <p:nvPr/>
        </p:nvSpPr>
        <p:spPr>
          <a:xfrm>
            <a:off x="1806343" y="3288630"/>
            <a:ext cx="194553" cy="1929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F6A8E6-25FC-4A23-8B9E-092D9A1BBA1C}"/>
              </a:ext>
            </a:extLst>
          </p:cNvPr>
          <p:cNvSpPr/>
          <p:nvPr/>
        </p:nvSpPr>
        <p:spPr>
          <a:xfrm>
            <a:off x="2000897" y="3288630"/>
            <a:ext cx="3907766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7294D3-30F1-4AE0-AB7E-D38BD78AF5AC}"/>
              </a:ext>
            </a:extLst>
          </p:cNvPr>
          <p:cNvSpPr/>
          <p:nvPr/>
        </p:nvSpPr>
        <p:spPr>
          <a:xfrm>
            <a:off x="2867964" y="462992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B2090-AABA-40C8-BE46-7A3BDFE2276B}"/>
              </a:ext>
            </a:extLst>
          </p:cNvPr>
          <p:cNvSpPr txBox="1"/>
          <p:nvPr/>
        </p:nvSpPr>
        <p:spPr>
          <a:xfrm>
            <a:off x="7883773" y="19776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sc_select_map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0927A0-5792-45F8-A8CD-01EE4CB2BDF4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육각형 24">
            <a:extLst>
              <a:ext uri="{FF2B5EF4-FFF2-40B4-BE49-F238E27FC236}">
                <a16:creationId xmlns:a16="http://schemas.microsoft.com/office/drawing/2014/main" id="{7C56AA98-7E34-40FC-81EE-D55F65437AF7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rgbClr val="66CC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A0CA38-C56A-4DDC-9218-525CF1ABD8DE}"/>
              </a:ext>
            </a:extLst>
          </p:cNvPr>
          <p:cNvSpPr/>
          <p:nvPr/>
        </p:nvSpPr>
        <p:spPr>
          <a:xfrm>
            <a:off x="249422" y="160289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DB609F-4A73-4F2B-886E-235479699787}"/>
              </a:ext>
            </a:extLst>
          </p:cNvPr>
          <p:cNvSpPr/>
          <p:nvPr/>
        </p:nvSpPr>
        <p:spPr>
          <a:xfrm>
            <a:off x="3062517" y="4634346"/>
            <a:ext cx="1711883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793FDA-500E-48D6-8538-01D15C98DA95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503CA287-A7A0-4689-8D3F-FA38FC5E2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36" name="그림 3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4362C23-3162-4669-B612-1A4BB9C37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8977C8-37A5-48CF-8D97-3530B132F8F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678517-C0BC-443F-9969-228253352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CD418234-E660-46DC-BE96-071EFC871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D0CD20-F644-437D-ABBE-B9C36875AFC1}"/>
              </a:ext>
            </a:extLst>
          </p:cNvPr>
          <p:cNvSpPr/>
          <p:nvPr/>
        </p:nvSpPr>
        <p:spPr>
          <a:xfrm>
            <a:off x="0" y="6168860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19.10.29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hover</a:t>
            </a:r>
            <a:r>
              <a:rPr lang="ko-KR" altLang="en-US" sz="1000" dirty="0">
                <a:solidFill>
                  <a:schemeClr val="bg1"/>
                </a:solidFill>
              </a:rPr>
              <a:t> 표현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04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자유형 72"/>
          <p:cNvSpPr/>
          <p:nvPr/>
        </p:nvSpPr>
        <p:spPr>
          <a:xfrm>
            <a:off x="1171575" y="926760"/>
            <a:ext cx="4364825" cy="400050"/>
          </a:xfrm>
          <a:custGeom>
            <a:avLst/>
            <a:gdLst>
              <a:gd name="connsiteX0" fmla="*/ 2800350 w 3067050"/>
              <a:gd name="connsiteY0" fmla="*/ 400050 h 400050"/>
              <a:gd name="connsiteX1" fmla="*/ 3067050 w 3067050"/>
              <a:gd name="connsiteY1" fmla="*/ 400050 h 400050"/>
              <a:gd name="connsiteX2" fmla="*/ 3067050 w 3067050"/>
              <a:gd name="connsiteY2" fmla="*/ 0 h 400050"/>
              <a:gd name="connsiteX3" fmla="*/ 0 w 3067050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400050">
                <a:moveTo>
                  <a:pt x="2800350" y="400050"/>
                </a:moveTo>
                <a:lnTo>
                  <a:pt x="3067050" y="400050"/>
                </a:lnTo>
                <a:lnTo>
                  <a:pt x="306705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>
            <a:off x="1171575" y="2942746"/>
            <a:ext cx="3067048" cy="400050"/>
          </a:xfrm>
          <a:custGeom>
            <a:avLst/>
            <a:gdLst>
              <a:gd name="connsiteX0" fmla="*/ 2800350 w 3067050"/>
              <a:gd name="connsiteY0" fmla="*/ 400050 h 400050"/>
              <a:gd name="connsiteX1" fmla="*/ 3067050 w 3067050"/>
              <a:gd name="connsiteY1" fmla="*/ 400050 h 400050"/>
              <a:gd name="connsiteX2" fmla="*/ 3067050 w 3067050"/>
              <a:gd name="connsiteY2" fmla="*/ 0 h 400050"/>
              <a:gd name="connsiteX3" fmla="*/ 0 w 3067050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400050">
                <a:moveTo>
                  <a:pt x="2800350" y="400050"/>
                </a:moveTo>
                <a:lnTo>
                  <a:pt x="3067050" y="400050"/>
                </a:lnTo>
                <a:lnTo>
                  <a:pt x="306705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제안</a:t>
            </a:r>
            <a:r>
              <a:rPr lang="en-US" altLang="ko-KR" dirty="0"/>
              <a:t> </a:t>
            </a:r>
            <a:r>
              <a:rPr lang="ko-KR" altLang="en-US" dirty="0"/>
              <a:t>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2381678" cy="175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50" b="1" kern="100" dirty="0">
                <a:latin typeface="+mn-ea"/>
                <a:cs typeface="Times New Roman" panose="02020603050405020304" pitchFamily="18" charset="0"/>
              </a:rPr>
              <a:t>목적지 제안 대화 설계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A, B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조건은 시간대 별 첫 번째 노출 질문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- 9:00~12:00 : A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B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D  C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- 12:00~15:00 : C  D  B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- 15:00~18:00 : D  C  B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질문은 설계 순서대로 로테이션</a:t>
            </a:r>
            <a:endParaRPr lang="en-US" altLang="ko-KR" sz="900" kern="100" dirty="0"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21496" y="2525330"/>
            <a:ext cx="869180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12:00 ~ 15:00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1" name="다이아몬드 50"/>
          <p:cNvSpPr/>
          <p:nvPr/>
        </p:nvSpPr>
        <p:spPr>
          <a:xfrm>
            <a:off x="721496" y="3167072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다이아몬드 51"/>
          <p:cNvSpPr/>
          <p:nvPr/>
        </p:nvSpPr>
        <p:spPr>
          <a:xfrm>
            <a:off x="1912121" y="3167072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3102746" y="3167072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21496" y="3901804"/>
            <a:ext cx="869180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Next step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/>
          <p:cNvCxnSpPr>
            <a:stCxn id="50" idx="2"/>
            <a:endCxn id="51" idx="0"/>
          </p:cNvCxnSpPr>
          <p:nvPr/>
        </p:nvCxnSpPr>
        <p:spPr>
          <a:xfrm>
            <a:off x="1156086" y="2780355"/>
            <a:ext cx="0" cy="38671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54" idx="0"/>
          </p:cNvCxnSpPr>
          <p:nvPr/>
        </p:nvCxnSpPr>
        <p:spPr>
          <a:xfrm>
            <a:off x="1156086" y="3519497"/>
            <a:ext cx="0" cy="38230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1" idx="3"/>
            <a:endCxn id="52" idx="1"/>
          </p:cNvCxnSpPr>
          <p:nvPr/>
        </p:nvCxnSpPr>
        <p:spPr>
          <a:xfrm>
            <a:off x="1590676" y="3343285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781301" y="3343285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52" idx="2"/>
          </p:cNvCxnSpPr>
          <p:nvPr/>
        </p:nvCxnSpPr>
        <p:spPr>
          <a:xfrm>
            <a:off x="2346711" y="3519497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721496" y="508365"/>
            <a:ext cx="869180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9:00 ~ 12:00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다이아몬드 62"/>
          <p:cNvSpPr/>
          <p:nvPr/>
        </p:nvSpPr>
        <p:spPr>
          <a:xfrm>
            <a:off x="721496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다이아몬드 63"/>
          <p:cNvSpPr/>
          <p:nvPr/>
        </p:nvSpPr>
        <p:spPr>
          <a:xfrm>
            <a:off x="1912121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다이아몬드 64"/>
          <p:cNvSpPr/>
          <p:nvPr/>
        </p:nvSpPr>
        <p:spPr>
          <a:xfrm>
            <a:off x="3102746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21496" y="1884839"/>
            <a:ext cx="869180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Next step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/>
          <p:cNvCxnSpPr>
            <a:stCxn id="62" idx="2"/>
            <a:endCxn id="63" idx="0"/>
          </p:cNvCxnSpPr>
          <p:nvPr/>
        </p:nvCxnSpPr>
        <p:spPr>
          <a:xfrm>
            <a:off x="1156086" y="763390"/>
            <a:ext cx="0" cy="38671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66" idx="0"/>
          </p:cNvCxnSpPr>
          <p:nvPr/>
        </p:nvCxnSpPr>
        <p:spPr>
          <a:xfrm>
            <a:off x="1156086" y="1502532"/>
            <a:ext cx="0" cy="38230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3" idx="3"/>
            <a:endCxn id="64" idx="1"/>
          </p:cNvCxnSpPr>
          <p:nvPr/>
        </p:nvCxnSpPr>
        <p:spPr>
          <a:xfrm>
            <a:off x="1590676" y="132632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2781301" y="132632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자유형 70"/>
          <p:cNvSpPr/>
          <p:nvPr/>
        </p:nvSpPr>
        <p:spPr>
          <a:xfrm>
            <a:off x="1162050" y="1497403"/>
            <a:ext cx="3567112" cy="153133"/>
          </a:xfrm>
          <a:custGeom>
            <a:avLst/>
            <a:gdLst>
              <a:gd name="connsiteX0" fmla="*/ 2381250 w 2381250"/>
              <a:gd name="connsiteY0" fmla="*/ 0 h 142875"/>
              <a:gd name="connsiteX1" fmla="*/ 2381250 w 2381250"/>
              <a:gd name="connsiteY1" fmla="*/ 142875 h 142875"/>
              <a:gd name="connsiteX2" fmla="*/ 0 w 2381250"/>
              <a:gd name="connsiteY2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0" h="142875">
                <a:moveTo>
                  <a:pt x="2381250" y="0"/>
                </a:moveTo>
                <a:lnTo>
                  <a:pt x="2381250" y="142875"/>
                </a:lnTo>
                <a:lnTo>
                  <a:pt x="0" y="142875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직선 연결선 71"/>
          <p:cNvCxnSpPr>
            <a:stCxn id="64" idx="2"/>
          </p:cNvCxnSpPr>
          <p:nvPr/>
        </p:nvCxnSpPr>
        <p:spPr>
          <a:xfrm>
            <a:off x="2346711" y="1502532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1162051" y="3519497"/>
            <a:ext cx="2381242" cy="153133"/>
          </a:xfrm>
          <a:custGeom>
            <a:avLst/>
            <a:gdLst>
              <a:gd name="connsiteX0" fmla="*/ 2381250 w 2381250"/>
              <a:gd name="connsiteY0" fmla="*/ 0 h 142875"/>
              <a:gd name="connsiteX1" fmla="*/ 2381250 w 2381250"/>
              <a:gd name="connsiteY1" fmla="*/ 142875 h 142875"/>
              <a:gd name="connsiteX2" fmla="*/ 0 w 2381250"/>
              <a:gd name="connsiteY2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0" h="142875">
                <a:moveTo>
                  <a:pt x="2381250" y="0"/>
                </a:moveTo>
                <a:lnTo>
                  <a:pt x="2381250" y="142875"/>
                </a:lnTo>
                <a:lnTo>
                  <a:pt x="0" y="142875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9220854A-A9C0-44CF-927E-47D2E3A99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86315"/>
              </p:ext>
            </p:extLst>
          </p:nvPr>
        </p:nvGraphicFramePr>
        <p:xfrm>
          <a:off x="7991471" y="2941903"/>
          <a:ext cx="4019551" cy="2373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노출 메시지</a:t>
                      </a: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601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A. 9:00</a:t>
                      </a:r>
                    </a:p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~ 12:00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strike="noStrike" dirty="0">
                          <a:solidFill>
                            <a:schemeClr val="tx1"/>
                          </a:solidFill>
                        </a:rPr>
                        <a:t>이제 곧 점심시간이야</a:t>
                      </a:r>
                      <a:endParaRPr lang="en-US" altLang="ko-KR" sz="900" strike="noStrike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/>
                      <a:r>
                        <a:rPr lang="ko-KR" altLang="en-US" sz="900" strike="noStrike" dirty="0">
                          <a:solidFill>
                            <a:schemeClr val="tx1"/>
                          </a:solidFill>
                        </a:rPr>
                        <a:t>분수쇼를 보면서 점심 먹는 건 어때</a:t>
                      </a:r>
                      <a:r>
                        <a:rPr lang="en-US" altLang="ko-KR" sz="900" strike="noStrike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altLang="ko-KR" sz="9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B. Free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라스베가스에 왔는데 아직 카지노를 못 갔다고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? </a:t>
                      </a:r>
                      <a:br>
                        <a:rPr lang="en-US" altLang="ko-KR" sz="9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내가 추천하는 호텔엔 모든 게 있어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C. 12:00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~15:00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기다리던 빌보드 뮤직 어워드가 드디어 오늘이야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! </a:t>
                      </a:r>
                      <a:br>
                        <a:rPr lang="en-US" altLang="ko-KR" sz="9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팝스타 만날 준비는 다 했지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D. 15:00</a:t>
                      </a:r>
                    </a:p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~18:00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오늘 저녁 데이트 잊지 않았지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?</a:t>
                      </a:r>
                      <a:br>
                        <a:rPr lang="en-US" altLang="ko-KR" sz="9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분수대 앞에서 그가 먼저 기다리고 있어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서두르자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!</a:t>
                      </a: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CC98377-E2D5-444C-87F4-F8F994BD4920}"/>
              </a:ext>
            </a:extLst>
          </p:cNvPr>
          <p:cNvSpPr/>
          <p:nvPr/>
        </p:nvSpPr>
        <p:spPr>
          <a:xfrm>
            <a:off x="4288605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FB32577-7BA8-4E05-96CA-9D07B951BC1F}"/>
              </a:ext>
            </a:extLst>
          </p:cNvPr>
          <p:cNvCxnSpPr/>
          <p:nvPr/>
        </p:nvCxnSpPr>
        <p:spPr>
          <a:xfrm>
            <a:off x="3967160" y="132632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F0C723E-17F0-4D56-BBD7-083A83216E52}"/>
              </a:ext>
            </a:extLst>
          </p:cNvPr>
          <p:cNvCxnSpPr/>
          <p:nvPr/>
        </p:nvCxnSpPr>
        <p:spPr>
          <a:xfrm>
            <a:off x="3538531" y="1502532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자유형 77">
            <a:extLst>
              <a:ext uri="{FF2B5EF4-FFF2-40B4-BE49-F238E27FC236}">
                <a16:creationId xmlns:a16="http://schemas.microsoft.com/office/drawing/2014/main" id="{5DE1AF93-CD45-4922-9CF2-691AE1429B39}"/>
              </a:ext>
            </a:extLst>
          </p:cNvPr>
          <p:cNvSpPr/>
          <p:nvPr/>
        </p:nvSpPr>
        <p:spPr>
          <a:xfrm>
            <a:off x="1171575" y="4962551"/>
            <a:ext cx="3067048" cy="400050"/>
          </a:xfrm>
          <a:custGeom>
            <a:avLst/>
            <a:gdLst>
              <a:gd name="connsiteX0" fmla="*/ 2800350 w 3067050"/>
              <a:gd name="connsiteY0" fmla="*/ 400050 h 400050"/>
              <a:gd name="connsiteX1" fmla="*/ 3067050 w 3067050"/>
              <a:gd name="connsiteY1" fmla="*/ 400050 h 400050"/>
              <a:gd name="connsiteX2" fmla="*/ 3067050 w 3067050"/>
              <a:gd name="connsiteY2" fmla="*/ 0 h 400050"/>
              <a:gd name="connsiteX3" fmla="*/ 0 w 3067050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400050">
                <a:moveTo>
                  <a:pt x="2800350" y="400050"/>
                </a:moveTo>
                <a:lnTo>
                  <a:pt x="3067050" y="400050"/>
                </a:lnTo>
                <a:lnTo>
                  <a:pt x="306705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3378037-FEAC-4F09-8128-7317C99146A2}"/>
              </a:ext>
            </a:extLst>
          </p:cNvPr>
          <p:cNvSpPr/>
          <p:nvPr/>
        </p:nvSpPr>
        <p:spPr>
          <a:xfrm>
            <a:off x="721496" y="4545135"/>
            <a:ext cx="869180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15:00 ~ 18:00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3C5BF812-230C-475E-A72B-D7FB300B5708}"/>
              </a:ext>
            </a:extLst>
          </p:cNvPr>
          <p:cNvSpPr/>
          <p:nvPr/>
        </p:nvSpPr>
        <p:spPr>
          <a:xfrm>
            <a:off x="721496" y="518687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A9DAC3A6-688E-4204-832E-F08338739E23}"/>
              </a:ext>
            </a:extLst>
          </p:cNvPr>
          <p:cNvSpPr/>
          <p:nvPr/>
        </p:nvSpPr>
        <p:spPr>
          <a:xfrm>
            <a:off x="1912121" y="518687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5E9416D5-B58D-4FB6-965C-EB4D2DC2B7D1}"/>
              </a:ext>
            </a:extLst>
          </p:cNvPr>
          <p:cNvSpPr/>
          <p:nvPr/>
        </p:nvSpPr>
        <p:spPr>
          <a:xfrm>
            <a:off x="3102746" y="518687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170F347-FBE5-4D7B-9504-ECFD0CDF66C9}"/>
              </a:ext>
            </a:extLst>
          </p:cNvPr>
          <p:cNvSpPr/>
          <p:nvPr/>
        </p:nvSpPr>
        <p:spPr>
          <a:xfrm>
            <a:off x="721496" y="5921609"/>
            <a:ext cx="869180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Next step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904BBD2-535D-4F7B-9E62-B2F3516559F6}"/>
              </a:ext>
            </a:extLst>
          </p:cNvPr>
          <p:cNvCxnSpPr>
            <a:stCxn id="59" idx="2"/>
            <a:endCxn id="61" idx="0"/>
          </p:cNvCxnSpPr>
          <p:nvPr/>
        </p:nvCxnSpPr>
        <p:spPr>
          <a:xfrm>
            <a:off x="1156086" y="4800160"/>
            <a:ext cx="0" cy="38671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1F416C-6E51-4DE2-864F-5DAFF24F718F}"/>
              </a:ext>
            </a:extLst>
          </p:cNvPr>
          <p:cNvCxnSpPr>
            <a:endCxn id="76" idx="0"/>
          </p:cNvCxnSpPr>
          <p:nvPr/>
        </p:nvCxnSpPr>
        <p:spPr>
          <a:xfrm>
            <a:off x="1156086" y="5539302"/>
            <a:ext cx="0" cy="38230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6211C3-7426-49D4-B2C0-971A0C52F725}"/>
              </a:ext>
            </a:extLst>
          </p:cNvPr>
          <p:cNvCxnSpPr>
            <a:stCxn id="61" idx="3"/>
            <a:endCxn id="74" idx="1"/>
          </p:cNvCxnSpPr>
          <p:nvPr/>
        </p:nvCxnSpPr>
        <p:spPr>
          <a:xfrm>
            <a:off x="1590676" y="536309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D5DA7A-1F26-408F-9A41-CC8D0FECA6DE}"/>
              </a:ext>
            </a:extLst>
          </p:cNvPr>
          <p:cNvCxnSpPr/>
          <p:nvPr/>
        </p:nvCxnSpPr>
        <p:spPr>
          <a:xfrm>
            <a:off x="2781301" y="536309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748558C-6C88-471A-8BE8-ED52856C8F84}"/>
              </a:ext>
            </a:extLst>
          </p:cNvPr>
          <p:cNvCxnSpPr>
            <a:stCxn id="74" idx="2"/>
          </p:cNvCxnSpPr>
          <p:nvPr/>
        </p:nvCxnSpPr>
        <p:spPr>
          <a:xfrm>
            <a:off x="2346711" y="5539302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 78">
            <a:extLst>
              <a:ext uri="{FF2B5EF4-FFF2-40B4-BE49-F238E27FC236}">
                <a16:creationId xmlns:a16="http://schemas.microsoft.com/office/drawing/2014/main" id="{B9BD246E-EEDB-4D72-B58C-93779C8B3267}"/>
              </a:ext>
            </a:extLst>
          </p:cNvPr>
          <p:cNvSpPr/>
          <p:nvPr/>
        </p:nvSpPr>
        <p:spPr>
          <a:xfrm>
            <a:off x="1162051" y="5539302"/>
            <a:ext cx="2381242" cy="153133"/>
          </a:xfrm>
          <a:custGeom>
            <a:avLst/>
            <a:gdLst>
              <a:gd name="connsiteX0" fmla="*/ 2381250 w 2381250"/>
              <a:gd name="connsiteY0" fmla="*/ 0 h 142875"/>
              <a:gd name="connsiteX1" fmla="*/ 2381250 w 2381250"/>
              <a:gd name="connsiteY1" fmla="*/ 142875 h 142875"/>
              <a:gd name="connsiteX2" fmla="*/ 0 w 2381250"/>
              <a:gd name="connsiteY2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0" h="142875">
                <a:moveTo>
                  <a:pt x="2381250" y="0"/>
                </a:moveTo>
                <a:lnTo>
                  <a:pt x="2381250" y="142875"/>
                </a:lnTo>
                <a:lnTo>
                  <a:pt x="0" y="142875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612311-C6A2-40C2-BE73-464EEEB47CBA}"/>
              </a:ext>
            </a:extLst>
          </p:cNvPr>
          <p:cNvSpPr/>
          <p:nvPr/>
        </p:nvSpPr>
        <p:spPr>
          <a:xfrm>
            <a:off x="-1" y="6168860"/>
            <a:ext cx="4102425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레스토랑 관련 장소 선정 후 노출 </a:t>
            </a:r>
            <a:r>
              <a:rPr lang="ko-KR" altLang="en-US" sz="1000" dirty="0" err="1">
                <a:solidFill>
                  <a:schemeClr val="bg1"/>
                </a:solidFill>
              </a:rPr>
              <a:t>메세지</a:t>
            </a:r>
            <a:r>
              <a:rPr lang="ko-KR" altLang="en-US" sz="1000" dirty="0">
                <a:solidFill>
                  <a:schemeClr val="bg1"/>
                </a:solidFill>
              </a:rPr>
              <a:t> 및 아이콘 수정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노출메세지</a:t>
            </a:r>
            <a:r>
              <a:rPr lang="ko-KR" altLang="en-US" sz="1000" dirty="0">
                <a:solidFill>
                  <a:schemeClr val="bg1"/>
                </a:solidFill>
              </a:rPr>
              <a:t> 영문으로 업데이트 예정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57431232-0D36-42BA-A792-23EF3296EACB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95CB995-5FB9-4856-99CE-D3847E8826E9}"/>
              </a:ext>
            </a:extLst>
          </p:cNvPr>
          <p:cNvSpPr/>
          <p:nvPr/>
        </p:nvSpPr>
        <p:spPr>
          <a:xfrm>
            <a:off x="7058810" y="2292717"/>
            <a:ext cx="589762" cy="316285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3C2C6E-206B-4325-BE86-1FCD8C27F7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 flipH="1">
            <a:off x="258947" y="3055844"/>
            <a:ext cx="5021543" cy="2399733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36B0B4FE-2BDE-4268-939A-2EB39470874C}"/>
              </a:ext>
            </a:extLst>
          </p:cNvPr>
          <p:cNvGrpSpPr/>
          <p:nvPr/>
        </p:nvGrpSpPr>
        <p:grpSpPr>
          <a:xfrm>
            <a:off x="1210677" y="3664214"/>
            <a:ext cx="2073448" cy="1163525"/>
            <a:chOff x="9105270" y="2401451"/>
            <a:chExt cx="2073448" cy="1163525"/>
          </a:xfrm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BAE5604-735B-4AAD-92F8-F955853A6A6C}"/>
                </a:ext>
              </a:extLst>
            </p:cNvPr>
            <p:cNvSpPr/>
            <p:nvPr/>
          </p:nvSpPr>
          <p:spPr>
            <a:xfrm>
              <a:off x="9266836" y="2507701"/>
              <a:ext cx="1643062" cy="1057275"/>
            </a:xfrm>
            <a:custGeom>
              <a:avLst/>
              <a:gdLst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1047750 w 1643062"/>
                <a:gd name="connsiteY5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822044 w 1643062"/>
                <a:gd name="connsiteY5" fmla="*/ 123104 h 1143000"/>
                <a:gd name="connsiteX6" fmla="*/ 1047750 w 1643062"/>
                <a:gd name="connsiteY6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799819 w 1643062"/>
                <a:gd name="connsiteY5" fmla="*/ 119929 h 1143000"/>
                <a:gd name="connsiteX6" fmla="*/ 1047750 w 1643062"/>
                <a:gd name="connsiteY6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799819 w 1643062"/>
                <a:gd name="connsiteY5" fmla="*/ 119929 h 1143000"/>
                <a:gd name="connsiteX6" fmla="*/ 924914 w 1643062"/>
                <a:gd name="connsiteY6" fmla="*/ 59287 h 1143000"/>
                <a:gd name="connsiteX7" fmla="*/ 1047750 w 1643062"/>
                <a:gd name="connsiteY7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799819 w 1643062"/>
                <a:gd name="connsiteY5" fmla="*/ 119929 h 1143000"/>
                <a:gd name="connsiteX6" fmla="*/ 1004289 w 1643062"/>
                <a:gd name="connsiteY6" fmla="*/ 208512 h 1143000"/>
                <a:gd name="connsiteX7" fmla="*/ 1047750 w 1643062"/>
                <a:gd name="connsiteY7" fmla="*/ 0 h 1143000"/>
                <a:gd name="connsiteX0" fmla="*/ 0 w 1643062"/>
                <a:gd name="connsiteY0" fmla="*/ 952500 h 1057275"/>
                <a:gd name="connsiteX1" fmla="*/ 504825 w 1643062"/>
                <a:gd name="connsiteY1" fmla="*/ 695325 h 1057275"/>
                <a:gd name="connsiteX2" fmla="*/ 1238250 w 1643062"/>
                <a:gd name="connsiteY2" fmla="*/ 1057275 h 1057275"/>
                <a:gd name="connsiteX3" fmla="*/ 1643062 w 1643062"/>
                <a:gd name="connsiteY3" fmla="*/ 857250 h 1057275"/>
                <a:gd name="connsiteX4" fmla="*/ 385762 w 1643062"/>
                <a:gd name="connsiteY4" fmla="*/ 238125 h 1057275"/>
                <a:gd name="connsiteX5" fmla="*/ 799819 w 1643062"/>
                <a:gd name="connsiteY5" fmla="*/ 34204 h 1057275"/>
                <a:gd name="connsiteX6" fmla="*/ 1004289 w 1643062"/>
                <a:gd name="connsiteY6" fmla="*/ 122787 h 1057275"/>
                <a:gd name="connsiteX7" fmla="*/ 1212850 w 1643062"/>
                <a:gd name="connsiteY7" fmla="*/ 0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3062" h="1057275">
                  <a:moveTo>
                    <a:pt x="0" y="952500"/>
                  </a:moveTo>
                  <a:lnTo>
                    <a:pt x="504825" y="695325"/>
                  </a:lnTo>
                  <a:lnTo>
                    <a:pt x="1238250" y="1057275"/>
                  </a:lnTo>
                  <a:lnTo>
                    <a:pt x="1643062" y="857250"/>
                  </a:lnTo>
                  <a:lnTo>
                    <a:pt x="385762" y="238125"/>
                  </a:lnTo>
                  <a:lnTo>
                    <a:pt x="799819" y="34204"/>
                  </a:lnTo>
                  <a:lnTo>
                    <a:pt x="1004289" y="122787"/>
                  </a:lnTo>
                  <a:lnTo>
                    <a:pt x="1212850" y="0"/>
                  </a:lnTo>
                </a:path>
              </a:pathLst>
            </a:custGeom>
            <a:noFill/>
            <a:ln w="76200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5060068F-D9FD-4621-ACB0-C4DE5F1910BD}"/>
                </a:ext>
              </a:extLst>
            </p:cNvPr>
            <p:cNvSpPr/>
            <p:nvPr/>
          </p:nvSpPr>
          <p:spPr>
            <a:xfrm>
              <a:off x="10360680" y="2401451"/>
              <a:ext cx="319088" cy="147691"/>
            </a:xfrm>
            <a:prstGeom prst="ellipse">
              <a:avLst/>
            </a:prstGeom>
            <a:solidFill>
              <a:srgbClr val="80808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7DA7200-B117-497A-9EEF-57EC5ABE91FC}"/>
                </a:ext>
              </a:extLst>
            </p:cNvPr>
            <p:cNvSpPr/>
            <p:nvPr/>
          </p:nvSpPr>
          <p:spPr>
            <a:xfrm>
              <a:off x="9105270" y="3411106"/>
              <a:ext cx="319088" cy="147691"/>
            </a:xfrm>
            <a:prstGeom prst="ellips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7DA998F-96EB-4CD3-8F6F-DBECAF392E68}"/>
                </a:ext>
              </a:extLst>
            </p:cNvPr>
            <p:cNvSpPr/>
            <p:nvPr/>
          </p:nvSpPr>
          <p:spPr>
            <a:xfrm>
              <a:off x="10339635" y="2899262"/>
              <a:ext cx="214508" cy="108102"/>
            </a:xfrm>
            <a:prstGeom prst="ellipse">
              <a:avLst/>
            </a:prstGeom>
            <a:solidFill>
              <a:srgbClr val="D9D9D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E2BDBEA-5641-4FFF-BF06-110B77D38DA3}"/>
                </a:ext>
              </a:extLst>
            </p:cNvPr>
            <p:cNvSpPr/>
            <p:nvPr/>
          </p:nvSpPr>
          <p:spPr>
            <a:xfrm>
              <a:off x="10964210" y="3449713"/>
              <a:ext cx="214508" cy="108102"/>
            </a:xfrm>
            <a:prstGeom prst="ellipse">
              <a:avLst/>
            </a:prstGeom>
            <a:solidFill>
              <a:srgbClr val="D9D9D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7A9207-78F3-49C0-AF9C-9844B393075D}"/>
                </a:ext>
              </a:extLst>
            </p:cNvPr>
            <p:cNvSpPr/>
            <p:nvPr/>
          </p:nvSpPr>
          <p:spPr>
            <a:xfrm>
              <a:off x="9363561" y="3093079"/>
              <a:ext cx="214508" cy="108102"/>
            </a:xfrm>
            <a:prstGeom prst="ellipse">
              <a:avLst/>
            </a:prstGeom>
            <a:solidFill>
              <a:srgbClr val="D9D9D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B251AF3-F75D-49C8-96EA-49D3E5C9FA4E}"/>
                </a:ext>
              </a:extLst>
            </p:cNvPr>
            <p:cNvSpPr/>
            <p:nvPr/>
          </p:nvSpPr>
          <p:spPr>
            <a:xfrm>
              <a:off x="9656393" y="2630706"/>
              <a:ext cx="279400" cy="247650"/>
            </a:xfrm>
            <a:custGeom>
              <a:avLst/>
              <a:gdLst>
                <a:gd name="connsiteX0" fmla="*/ 228600 w 279400"/>
                <a:gd name="connsiteY0" fmla="*/ 0 h 247650"/>
                <a:gd name="connsiteX1" fmla="*/ 0 w 279400"/>
                <a:gd name="connsiteY1" fmla="*/ 114300 h 247650"/>
                <a:gd name="connsiteX2" fmla="*/ 279400 w 279400"/>
                <a:gd name="connsiteY2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247650">
                  <a:moveTo>
                    <a:pt x="228600" y="0"/>
                  </a:moveTo>
                  <a:lnTo>
                    <a:pt x="0" y="114300"/>
                  </a:lnTo>
                  <a:lnTo>
                    <a:pt x="279400" y="247650"/>
                  </a:lnTo>
                </a:path>
              </a:pathLst>
            </a:custGeom>
            <a:noFill/>
            <a:ln w="76200">
              <a:gradFill>
                <a:gsLst>
                  <a:gs pos="71000">
                    <a:srgbClr val="FFFF00"/>
                  </a:gs>
                  <a:gs pos="27000">
                    <a:srgbClr val="FFFF00"/>
                  </a:gs>
                  <a:gs pos="15000">
                    <a:srgbClr val="FFFF00">
                      <a:alpha val="0"/>
                    </a:srgbClr>
                  </a:gs>
                  <a:gs pos="80000">
                    <a:srgbClr val="FFFF0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B841482-E781-4C1F-85E2-660F26F01AC4}"/>
              </a:ext>
            </a:extLst>
          </p:cNvPr>
          <p:cNvSpPr/>
          <p:nvPr/>
        </p:nvSpPr>
        <p:spPr>
          <a:xfrm>
            <a:off x="1403350" y="4467225"/>
            <a:ext cx="828675" cy="241300"/>
          </a:xfrm>
          <a:custGeom>
            <a:avLst/>
            <a:gdLst>
              <a:gd name="connsiteX0" fmla="*/ 828675 w 828675"/>
              <a:gd name="connsiteY0" fmla="*/ 177800 h 241300"/>
              <a:gd name="connsiteX1" fmla="*/ 473075 w 828675"/>
              <a:gd name="connsiteY1" fmla="*/ 0 h 241300"/>
              <a:gd name="connsiteX2" fmla="*/ 0 w 828675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241300">
                <a:moveTo>
                  <a:pt x="828675" y="177800"/>
                </a:moveTo>
                <a:lnTo>
                  <a:pt x="473075" y="0"/>
                </a:lnTo>
                <a:lnTo>
                  <a:pt x="0" y="241300"/>
                </a:lnTo>
              </a:path>
            </a:pathLst>
          </a:cu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191C4AF-F921-4FE4-90F9-05903B107BEA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89" name="그림 88" descr="그리기이(가) 표시된 사진&#10;&#10;자동 생성된 설명">
              <a:extLst>
                <a:ext uri="{FF2B5EF4-FFF2-40B4-BE49-F238E27FC236}">
                  <a16:creationId xmlns:a16="http://schemas.microsoft.com/office/drawing/2014/main" id="{A35B677E-1EA6-42E9-B50F-102D06BE1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90" name="그림 89" descr="그리기이(가) 표시된 사진&#10;&#10;자동 생성된 설명">
              <a:extLst>
                <a:ext uri="{FF2B5EF4-FFF2-40B4-BE49-F238E27FC236}">
                  <a16:creationId xmlns:a16="http://schemas.microsoft.com/office/drawing/2014/main" id="{CB0370B2-EB30-4ADE-970B-4B9802F9D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5ECDF8-ABE5-4FF3-8189-D39DA95F5CEB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92" name="그림 91" descr="그리기이(가) 표시된 사진&#10;&#10;자동 생성된 설명">
              <a:extLst>
                <a:ext uri="{FF2B5EF4-FFF2-40B4-BE49-F238E27FC236}">
                  <a16:creationId xmlns:a16="http://schemas.microsoft.com/office/drawing/2014/main" id="{2AB1B335-B7D3-4736-BA8F-90DB44374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93" name="그림 9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79199A5-E95F-4D4D-8477-E1C1A2CA2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 map</a:t>
            </a:r>
            <a:r>
              <a:rPr lang="ko-KR" altLang="en-US" dirty="0"/>
              <a:t> 활성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621D29-1498-4AAD-A128-288A2C2F5C4A}"/>
              </a:ext>
            </a:extLst>
          </p:cNvPr>
          <p:cNvSpPr/>
          <p:nvPr/>
        </p:nvSpPr>
        <p:spPr>
          <a:xfrm>
            <a:off x="391568" y="2857994"/>
            <a:ext cx="819110" cy="20993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353669" y="2419858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247204" y="330002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E75B38-9DC3-46DE-8F04-164047730B30}"/>
              </a:ext>
            </a:extLst>
          </p:cNvPr>
          <p:cNvSpPr/>
          <p:nvPr/>
        </p:nvSpPr>
        <p:spPr>
          <a:xfrm>
            <a:off x="7885216" y="688769"/>
            <a:ext cx="4306784" cy="5674759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(P N S D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중 활성화 된 모드인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노출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(MPH) : 30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숫자가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증가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최대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58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까지 도달하면 다시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감소</a:t>
            </a:r>
            <a:b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베터리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(MI) : 240MI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고정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시작 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약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분 뒤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배터리 아이콘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 감소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map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뷰 타입에 맞는 지도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(3D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입체감이 있는 지도 표현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정보 제공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정보에 대한 디테일 설명은 </a:t>
            </a:r>
            <a:r>
              <a:rPr lang="ko-KR" altLang="en-US" sz="900" dirty="0">
                <a:hlinkClick r:id="rId4" action="ppaction://hlinksldjump"/>
              </a:rPr>
              <a:t>자동주행</a:t>
            </a:r>
            <a:r>
              <a:rPr lang="en-US" altLang="ko-KR" sz="900" dirty="0">
                <a:hlinkClick r:id="rId4" action="ppaction://hlinksldjump"/>
              </a:rPr>
              <a:t>_ map</a:t>
            </a:r>
            <a:r>
              <a:rPr lang="ko-KR" altLang="en-US" sz="900" dirty="0">
                <a:hlinkClick r:id="rId4" action="ppaction://hlinksldjump"/>
              </a:rPr>
              <a:t> 디테일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페이지 참고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정보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축소형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비활성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 map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정보와 도착지 정보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토글로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활성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비활성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미니 버전일 때 노출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컨텐츠 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순위 정보는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dirty="0">
                <a:hlinkClick r:id="rId5" action="ppaction://hlinksldjump"/>
              </a:rPr>
              <a:t>자동주행</a:t>
            </a:r>
            <a:r>
              <a:rPr lang="en-US" altLang="ko-KR" sz="900" dirty="0">
                <a:hlinkClick r:id="rId5" action="ppaction://hlinksldjump"/>
              </a:rPr>
              <a:t>_</a:t>
            </a:r>
            <a:r>
              <a:rPr lang="ko-KR" altLang="en-US" sz="900" dirty="0">
                <a:hlinkClick r:id="rId5" action="ppaction://hlinksldjump"/>
              </a:rPr>
              <a:t>도착지 상세 정보</a:t>
            </a:r>
            <a:r>
              <a:rPr lang="ko-KR" altLang="en-US" sz="900" dirty="0"/>
              <a:t> 페이지에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정리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AUTO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표기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는 자율주행 색상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(Turquoise Blue)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를 터치하면 메뉴가 펼쳐 짐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6" action="ppaction://hlinksldjump"/>
              </a:rPr>
              <a:t>sc_auto_menu</a:t>
            </a:r>
            <a:r>
              <a:rPr lang="en-US" altLang="ko-KR" sz="900" dirty="0"/>
              <a:t> </a:t>
            </a:r>
            <a:r>
              <a:rPr lang="ko-KR" altLang="en-US" sz="900" dirty="0"/>
              <a:t>페이지로 이동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[5]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자동주행 컬러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(Turquoise Blue)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적용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은은한 모션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루핑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가리키는 위치에 따라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hover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표현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사용자가 터치하면 해당 컨텐츠가 확장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75A3EB-ECC4-4197-861A-900D1D71D737}"/>
              </a:ext>
            </a:extLst>
          </p:cNvPr>
          <p:cNvSpPr txBox="1"/>
          <p:nvPr/>
        </p:nvSpPr>
        <p:spPr>
          <a:xfrm>
            <a:off x="1809277" y="5017207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 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144F1F8-57FD-4409-BF00-7F306371C1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57" y="4510368"/>
            <a:ext cx="725740" cy="3568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9E4CF4-51E7-482A-995B-29C475FFA8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3924" y="4422944"/>
            <a:ext cx="346955" cy="355024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70A607FE-31BE-40B4-A26D-6DC057F33EAA}"/>
              </a:ext>
            </a:extLst>
          </p:cNvPr>
          <p:cNvSpPr/>
          <p:nvPr/>
        </p:nvSpPr>
        <p:spPr>
          <a:xfrm>
            <a:off x="2500669" y="4629067"/>
            <a:ext cx="166761" cy="93413"/>
          </a:xfrm>
          <a:prstGeom prst="ellips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83773" y="19776"/>
            <a:ext cx="208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sc_automatic_m00</a:t>
            </a: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DACAA9F-CCE1-43CF-BD1F-3A2456701B9E}"/>
              </a:ext>
            </a:extLst>
          </p:cNvPr>
          <p:cNvGrpSpPr/>
          <p:nvPr/>
        </p:nvGrpSpPr>
        <p:grpSpPr>
          <a:xfrm>
            <a:off x="2894547" y="4149539"/>
            <a:ext cx="1681606" cy="618904"/>
            <a:chOff x="2449026" y="3972179"/>
            <a:chExt cx="1681606" cy="618904"/>
          </a:xfrm>
        </p:grpSpPr>
        <p:sp>
          <p:nvSpPr>
            <p:cNvPr id="17" name="말풍선: 사각형 16">
              <a:extLst>
                <a:ext uri="{FF2B5EF4-FFF2-40B4-BE49-F238E27FC236}">
                  <a16:creationId xmlns:a16="http://schemas.microsoft.com/office/drawing/2014/main" id="{65901156-D7AA-4C2E-98C9-78A406345B72}"/>
                </a:ext>
              </a:extLst>
            </p:cNvPr>
            <p:cNvSpPr/>
            <p:nvPr/>
          </p:nvSpPr>
          <p:spPr>
            <a:xfrm>
              <a:off x="2449026" y="3972179"/>
              <a:ext cx="1681606" cy="618904"/>
            </a:xfrm>
            <a:prstGeom prst="wedgeRectCallout">
              <a:avLst>
                <a:gd name="adj1" fmla="val -71566"/>
                <a:gd name="adj2" fmla="val 3479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98CF3D3-BCE8-4222-B766-D70BF95686BD}"/>
                </a:ext>
              </a:extLst>
            </p:cNvPr>
            <p:cNvGrpSpPr/>
            <p:nvPr/>
          </p:nvGrpSpPr>
          <p:grpSpPr>
            <a:xfrm>
              <a:off x="2511578" y="4035343"/>
              <a:ext cx="488623" cy="490692"/>
              <a:chOff x="5086576" y="685859"/>
              <a:chExt cx="686915" cy="68982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4DA51B-DDF6-451C-AABB-A3DC6F53A229}"/>
                  </a:ext>
                </a:extLst>
              </p:cNvPr>
              <p:cNvSpPr/>
              <p:nvPr/>
            </p:nvSpPr>
            <p:spPr>
              <a:xfrm>
                <a:off x="5086578" y="688769"/>
                <a:ext cx="686913" cy="68691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00DE9C8-C8D0-4B0D-AAE7-EAD9A63C1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6577" y="685859"/>
                <a:ext cx="686914" cy="68982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6F464C70-EC57-42BB-B458-B4CE7442D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576" y="685860"/>
                <a:ext cx="686915" cy="6869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CAA19B-FBE8-4FCF-BA0C-33DEB381D551}"/>
                </a:ext>
              </a:extLst>
            </p:cNvPr>
            <p:cNvSpPr txBox="1"/>
            <p:nvPr/>
          </p:nvSpPr>
          <p:spPr>
            <a:xfrm>
              <a:off x="2958516" y="4079599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PIERO’S </a:t>
              </a:r>
            </a:p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ITALIAN CUISINE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579B483-7A02-47DC-9AA9-7B8255FB0F19}"/>
              </a:ext>
            </a:extLst>
          </p:cNvPr>
          <p:cNvSpPr txBox="1"/>
          <p:nvPr/>
        </p:nvSpPr>
        <p:spPr>
          <a:xfrm>
            <a:off x="185762" y="4669899"/>
            <a:ext cx="153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 VEGAS</a:t>
            </a: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CONVENTION CENTER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A59590-C9BA-4CB0-8276-7249FBE66269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DESTINATION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MGM GRAND GARDEN ARENA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5EE133-7E0D-4EEF-BB92-A021481BEE32}"/>
              </a:ext>
            </a:extLst>
          </p:cNvPr>
          <p:cNvSpPr/>
          <p:nvPr/>
        </p:nvSpPr>
        <p:spPr>
          <a:xfrm>
            <a:off x="1839816" y="2039032"/>
            <a:ext cx="2768333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D43A094-0E67-4448-ABBA-2FA12534322B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63A096-12E4-401F-BC3F-3D799B8E867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F6BED6F-EF2F-4FCF-A052-097F8FCC3401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육각형 105">
              <a:extLst>
                <a:ext uri="{FF2B5EF4-FFF2-40B4-BE49-F238E27FC236}">
                  <a16:creationId xmlns:a16="http://schemas.microsoft.com/office/drawing/2014/main" id="{1D892604-293A-41AA-B62D-6BC1987BDC86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DC99146-B889-4234-AC6B-0D5E2DA9CA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08" y="4021423"/>
            <a:ext cx="2555192" cy="124518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E36F1340-32D4-4882-8F3C-C10EFDD17F56}"/>
              </a:ext>
            </a:extLst>
          </p:cNvPr>
          <p:cNvSpPr/>
          <p:nvPr/>
        </p:nvSpPr>
        <p:spPr>
          <a:xfrm>
            <a:off x="4735121" y="3394709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AF6B53-F444-4E48-8CFF-D2038604DD9E}"/>
              </a:ext>
            </a:extLst>
          </p:cNvPr>
          <p:cNvSpPr/>
          <p:nvPr/>
        </p:nvSpPr>
        <p:spPr>
          <a:xfrm>
            <a:off x="4736519" y="3587818"/>
            <a:ext cx="1990208" cy="3615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439EA2-C109-4131-8F19-E8E1A9F05D4D}"/>
              </a:ext>
            </a:extLst>
          </p:cNvPr>
          <p:cNvSpPr txBox="1"/>
          <p:nvPr/>
        </p:nvSpPr>
        <p:spPr>
          <a:xfrm>
            <a:off x="4759789" y="3551592"/>
            <a:ext cx="19175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BILLBOARD MUSIC AWARD </a:t>
            </a:r>
          </a:p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07:00 PM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8EBC4C18-6E2B-4D33-A2FE-49B1FD83B50F}"/>
              </a:ext>
            </a:extLst>
          </p:cNvPr>
          <p:cNvSpPr/>
          <p:nvPr/>
        </p:nvSpPr>
        <p:spPr>
          <a:xfrm>
            <a:off x="4518066" y="4021739"/>
            <a:ext cx="2567034" cy="1245187"/>
          </a:xfrm>
          <a:prstGeom prst="diamond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47" y="4014652"/>
            <a:ext cx="671818" cy="76331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4679662" y="3105871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F0D99F9-DCB7-41A4-9AD8-3E6AC3B7724C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4E81C33-ADF4-40E2-A18F-8A2AF4EF7FEB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893A69B-3235-4E54-B59A-E751A9EAB1FE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04AD25-FE8F-4ACF-8156-6D95DF84CD77}"/>
              </a:ext>
            </a:extLst>
          </p:cNvPr>
          <p:cNvGrpSpPr/>
          <p:nvPr/>
        </p:nvGrpSpPr>
        <p:grpSpPr>
          <a:xfrm>
            <a:off x="2500669" y="3351216"/>
            <a:ext cx="222153" cy="366123"/>
            <a:chOff x="5491444" y="784129"/>
            <a:chExt cx="482635" cy="795416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BF8DD39A-DCEB-48D8-B3BF-CD8E8D773AA3}"/>
                </a:ext>
              </a:extLst>
            </p:cNvPr>
            <p:cNvSpPr/>
            <p:nvPr/>
          </p:nvSpPr>
          <p:spPr>
            <a:xfrm rot="10800000">
              <a:off x="5491444" y="784129"/>
              <a:ext cx="482635" cy="795416"/>
            </a:xfrm>
            <a:custGeom>
              <a:avLst/>
              <a:gdLst>
                <a:gd name="connsiteX0" fmla="*/ 241320 w 482635"/>
                <a:gd name="connsiteY0" fmla="*/ 795416 h 795416"/>
                <a:gd name="connsiteX1" fmla="*/ 5 w 482635"/>
                <a:gd name="connsiteY1" fmla="*/ 554101 h 795416"/>
                <a:gd name="connsiteX2" fmla="*/ 4908 w 482635"/>
                <a:gd name="connsiteY2" fmla="*/ 505468 h 795416"/>
                <a:gd name="connsiteX3" fmla="*/ 5451 w 482635"/>
                <a:gd name="connsiteY3" fmla="*/ 503717 h 795416"/>
                <a:gd name="connsiteX4" fmla="*/ 0 w 482635"/>
                <a:gd name="connsiteY4" fmla="*/ 503717 h 795416"/>
                <a:gd name="connsiteX5" fmla="*/ 15484 w 482635"/>
                <a:gd name="connsiteY5" fmla="*/ 471397 h 795416"/>
                <a:gd name="connsiteX6" fmla="*/ 18969 w 482635"/>
                <a:gd name="connsiteY6" fmla="*/ 460170 h 795416"/>
                <a:gd name="connsiteX7" fmla="*/ 35101 w 482635"/>
                <a:gd name="connsiteY7" fmla="*/ 430450 h 795416"/>
                <a:gd name="connsiteX8" fmla="*/ 241317 w 482635"/>
                <a:gd name="connsiteY8" fmla="*/ 0 h 795416"/>
                <a:gd name="connsiteX9" fmla="*/ 447489 w 482635"/>
                <a:gd name="connsiteY9" fmla="*/ 430356 h 795416"/>
                <a:gd name="connsiteX10" fmla="*/ 463672 w 482635"/>
                <a:gd name="connsiteY10" fmla="*/ 460170 h 795416"/>
                <a:gd name="connsiteX11" fmla="*/ 467168 w 482635"/>
                <a:gd name="connsiteY11" fmla="*/ 471432 h 795416"/>
                <a:gd name="connsiteX12" fmla="*/ 482634 w 482635"/>
                <a:gd name="connsiteY12" fmla="*/ 503717 h 795416"/>
                <a:gd name="connsiteX13" fmla="*/ 477189 w 482635"/>
                <a:gd name="connsiteY13" fmla="*/ 503717 h 795416"/>
                <a:gd name="connsiteX14" fmla="*/ 477733 w 482635"/>
                <a:gd name="connsiteY14" fmla="*/ 505468 h 795416"/>
                <a:gd name="connsiteX15" fmla="*/ 482635 w 482635"/>
                <a:gd name="connsiteY15" fmla="*/ 554101 h 795416"/>
                <a:gd name="connsiteX16" fmla="*/ 241320 w 482635"/>
                <a:gd name="connsiteY16" fmla="*/ 795416 h 79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2635" h="795416">
                  <a:moveTo>
                    <a:pt x="241320" y="795416"/>
                  </a:moveTo>
                  <a:cubicBezTo>
                    <a:pt x="108045" y="795416"/>
                    <a:pt x="5" y="687376"/>
                    <a:pt x="5" y="554101"/>
                  </a:cubicBezTo>
                  <a:cubicBezTo>
                    <a:pt x="5" y="537442"/>
                    <a:pt x="1693" y="521177"/>
                    <a:pt x="4908" y="505468"/>
                  </a:cubicBezTo>
                  <a:lnTo>
                    <a:pt x="5451" y="503717"/>
                  </a:lnTo>
                  <a:lnTo>
                    <a:pt x="0" y="503717"/>
                  </a:lnTo>
                  <a:lnTo>
                    <a:pt x="15484" y="471397"/>
                  </a:lnTo>
                  <a:lnTo>
                    <a:pt x="18969" y="460170"/>
                  </a:lnTo>
                  <a:lnTo>
                    <a:pt x="35101" y="430450"/>
                  </a:lnTo>
                  <a:lnTo>
                    <a:pt x="241317" y="0"/>
                  </a:lnTo>
                  <a:lnTo>
                    <a:pt x="447489" y="430356"/>
                  </a:lnTo>
                  <a:lnTo>
                    <a:pt x="463672" y="460170"/>
                  </a:lnTo>
                  <a:lnTo>
                    <a:pt x="467168" y="471432"/>
                  </a:lnTo>
                  <a:lnTo>
                    <a:pt x="482634" y="503717"/>
                  </a:lnTo>
                  <a:lnTo>
                    <a:pt x="477189" y="503717"/>
                  </a:lnTo>
                  <a:lnTo>
                    <a:pt x="477733" y="505468"/>
                  </a:lnTo>
                  <a:cubicBezTo>
                    <a:pt x="480947" y="521177"/>
                    <a:pt x="482635" y="537442"/>
                    <a:pt x="482635" y="554101"/>
                  </a:cubicBezTo>
                  <a:cubicBezTo>
                    <a:pt x="482635" y="687376"/>
                    <a:pt x="374595" y="795416"/>
                    <a:pt x="241320" y="7954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16C7185-FDF2-4B88-8B08-3C8722A5375B}"/>
                </a:ext>
              </a:extLst>
            </p:cNvPr>
            <p:cNvSpPr/>
            <p:nvPr/>
          </p:nvSpPr>
          <p:spPr>
            <a:xfrm>
              <a:off x="5596879" y="874999"/>
              <a:ext cx="271764" cy="27176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963AA9-6FF2-4458-AD22-B2733D8A5C82}"/>
              </a:ext>
            </a:extLst>
          </p:cNvPr>
          <p:cNvSpPr/>
          <p:nvPr/>
        </p:nvSpPr>
        <p:spPr>
          <a:xfrm>
            <a:off x="257618" y="3306982"/>
            <a:ext cx="4350532" cy="214859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EC1F0F-9E0E-4A76-8D98-5A05FD8A1302}"/>
              </a:ext>
            </a:extLst>
          </p:cNvPr>
          <p:cNvSpPr/>
          <p:nvPr/>
        </p:nvSpPr>
        <p:spPr>
          <a:xfrm>
            <a:off x="2390765" y="6168860"/>
            <a:ext cx="2541848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19.10.29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페이지 분리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CA889C9-DAF6-4648-A269-35D4A1127C3C}"/>
              </a:ext>
            </a:extLst>
          </p:cNvPr>
          <p:cNvSpPr/>
          <p:nvPr/>
        </p:nvSpPr>
        <p:spPr>
          <a:xfrm>
            <a:off x="6649255" y="2627186"/>
            <a:ext cx="819110" cy="6365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07FD62-B129-4A9C-A44C-F917F6A19D62}"/>
              </a:ext>
            </a:extLst>
          </p:cNvPr>
          <p:cNvSpPr/>
          <p:nvPr/>
        </p:nvSpPr>
        <p:spPr>
          <a:xfrm>
            <a:off x="6649254" y="243324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0D5B56D-463B-4D61-995A-EE368A92DC1B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43561DA-7F33-4586-B801-078908201C5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E4FD483D-35E2-44AC-9AFE-828081F24A21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다이아몬드 86">
              <a:extLst>
                <a:ext uri="{FF2B5EF4-FFF2-40B4-BE49-F238E27FC236}">
                  <a16:creationId xmlns:a16="http://schemas.microsoft.com/office/drawing/2014/main" id="{9FAC88C3-9D80-429D-8C71-DBD32B4738F6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8EB5719A-0A3A-4978-B29A-7EAEA07FDD5A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9" name="다이아몬드 98">
              <a:extLst>
                <a:ext uri="{FF2B5EF4-FFF2-40B4-BE49-F238E27FC236}">
                  <a16:creationId xmlns:a16="http://schemas.microsoft.com/office/drawing/2014/main" id="{E3F989C1-190F-4B1C-A1EC-ABCE8FC5F9EC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0E557FF-E4F4-4296-93BA-4A0A69457F19}"/>
              </a:ext>
            </a:extLst>
          </p:cNvPr>
          <p:cNvSpPr/>
          <p:nvPr/>
        </p:nvSpPr>
        <p:spPr>
          <a:xfrm>
            <a:off x="1217469" y="286454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F9497C9-04C6-4E7D-B3C2-B8DF08E96FB5}"/>
              </a:ext>
            </a:extLst>
          </p:cNvPr>
          <p:cNvSpPr/>
          <p:nvPr/>
        </p:nvSpPr>
        <p:spPr>
          <a:xfrm>
            <a:off x="346351" y="2613038"/>
            <a:ext cx="1376805" cy="6365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10C6FD4-803A-4A4A-87A0-C3746D167B28}"/>
              </a:ext>
            </a:extLst>
          </p:cNvPr>
          <p:cNvSpPr/>
          <p:nvPr/>
        </p:nvSpPr>
        <p:spPr>
          <a:xfrm>
            <a:off x="7454019" y="209987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B0730A-866C-4AF4-BFBF-BEDCB2164DA3}"/>
              </a:ext>
            </a:extLst>
          </p:cNvPr>
          <p:cNvSpPr/>
          <p:nvPr/>
        </p:nvSpPr>
        <p:spPr>
          <a:xfrm>
            <a:off x="4679662" y="3306982"/>
            <a:ext cx="2160681" cy="199841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86378D7-E5A4-479F-B470-E5BF13280F77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디자인 시안의 루트와 정보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동일하게 수정예정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95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57431232-0D36-42BA-A792-23EF3296EACB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5ECDF8-ABE5-4FF3-8189-D39DA95F5CEB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92" name="그림 91" descr="그리기이(가) 표시된 사진&#10;&#10;자동 생성된 설명">
              <a:extLst>
                <a:ext uri="{FF2B5EF4-FFF2-40B4-BE49-F238E27FC236}">
                  <a16:creationId xmlns:a16="http://schemas.microsoft.com/office/drawing/2014/main" id="{2AB1B335-B7D3-4736-BA8F-90DB44374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93" name="그림 9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79199A5-E95F-4D4D-8477-E1C1A2CA2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5C3C2C6E-206B-4325-BE86-1FCD8C27F7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 flipH="1">
            <a:off x="258947" y="3055844"/>
            <a:ext cx="5021543" cy="2399733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36B0B4FE-2BDE-4268-939A-2EB39470874C}"/>
              </a:ext>
            </a:extLst>
          </p:cNvPr>
          <p:cNvGrpSpPr/>
          <p:nvPr/>
        </p:nvGrpSpPr>
        <p:grpSpPr>
          <a:xfrm>
            <a:off x="1210677" y="3664214"/>
            <a:ext cx="2073448" cy="1163525"/>
            <a:chOff x="9105270" y="2401451"/>
            <a:chExt cx="2073448" cy="1163525"/>
          </a:xfrm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BAE5604-735B-4AAD-92F8-F955853A6A6C}"/>
                </a:ext>
              </a:extLst>
            </p:cNvPr>
            <p:cNvSpPr/>
            <p:nvPr/>
          </p:nvSpPr>
          <p:spPr>
            <a:xfrm>
              <a:off x="9266836" y="2507701"/>
              <a:ext cx="1643062" cy="1057275"/>
            </a:xfrm>
            <a:custGeom>
              <a:avLst/>
              <a:gdLst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1047750 w 1643062"/>
                <a:gd name="connsiteY5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822044 w 1643062"/>
                <a:gd name="connsiteY5" fmla="*/ 123104 h 1143000"/>
                <a:gd name="connsiteX6" fmla="*/ 1047750 w 1643062"/>
                <a:gd name="connsiteY6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799819 w 1643062"/>
                <a:gd name="connsiteY5" fmla="*/ 119929 h 1143000"/>
                <a:gd name="connsiteX6" fmla="*/ 1047750 w 1643062"/>
                <a:gd name="connsiteY6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799819 w 1643062"/>
                <a:gd name="connsiteY5" fmla="*/ 119929 h 1143000"/>
                <a:gd name="connsiteX6" fmla="*/ 924914 w 1643062"/>
                <a:gd name="connsiteY6" fmla="*/ 59287 h 1143000"/>
                <a:gd name="connsiteX7" fmla="*/ 1047750 w 1643062"/>
                <a:gd name="connsiteY7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799819 w 1643062"/>
                <a:gd name="connsiteY5" fmla="*/ 119929 h 1143000"/>
                <a:gd name="connsiteX6" fmla="*/ 1004289 w 1643062"/>
                <a:gd name="connsiteY6" fmla="*/ 208512 h 1143000"/>
                <a:gd name="connsiteX7" fmla="*/ 1047750 w 1643062"/>
                <a:gd name="connsiteY7" fmla="*/ 0 h 1143000"/>
                <a:gd name="connsiteX0" fmla="*/ 0 w 1643062"/>
                <a:gd name="connsiteY0" fmla="*/ 952500 h 1057275"/>
                <a:gd name="connsiteX1" fmla="*/ 504825 w 1643062"/>
                <a:gd name="connsiteY1" fmla="*/ 695325 h 1057275"/>
                <a:gd name="connsiteX2" fmla="*/ 1238250 w 1643062"/>
                <a:gd name="connsiteY2" fmla="*/ 1057275 h 1057275"/>
                <a:gd name="connsiteX3" fmla="*/ 1643062 w 1643062"/>
                <a:gd name="connsiteY3" fmla="*/ 857250 h 1057275"/>
                <a:gd name="connsiteX4" fmla="*/ 385762 w 1643062"/>
                <a:gd name="connsiteY4" fmla="*/ 238125 h 1057275"/>
                <a:gd name="connsiteX5" fmla="*/ 799819 w 1643062"/>
                <a:gd name="connsiteY5" fmla="*/ 34204 h 1057275"/>
                <a:gd name="connsiteX6" fmla="*/ 1004289 w 1643062"/>
                <a:gd name="connsiteY6" fmla="*/ 122787 h 1057275"/>
                <a:gd name="connsiteX7" fmla="*/ 1212850 w 1643062"/>
                <a:gd name="connsiteY7" fmla="*/ 0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3062" h="1057275">
                  <a:moveTo>
                    <a:pt x="0" y="952500"/>
                  </a:moveTo>
                  <a:lnTo>
                    <a:pt x="504825" y="695325"/>
                  </a:lnTo>
                  <a:lnTo>
                    <a:pt x="1238250" y="1057275"/>
                  </a:lnTo>
                  <a:lnTo>
                    <a:pt x="1643062" y="857250"/>
                  </a:lnTo>
                  <a:lnTo>
                    <a:pt x="385762" y="238125"/>
                  </a:lnTo>
                  <a:lnTo>
                    <a:pt x="799819" y="34204"/>
                  </a:lnTo>
                  <a:lnTo>
                    <a:pt x="1004289" y="122787"/>
                  </a:lnTo>
                  <a:lnTo>
                    <a:pt x="1212850" y="0"/>
                  </a:lnTo>
                </a:path>
              </a:pathLst>
            </a:custGeom>
            <a:noFill/>
            <a:ln w="76200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5060068F-D9FD-4621-ACB0-C4DE5F1910BD}"/>
                </a:ext>
              </a:extLst>
            </p:cNvPr>
            <p:cNvSpPr/>
            <p:nvPr/>
          </p:nvSpPr>
          <p:spPr>
            <a:xfrm>
              <a:off x="10360680" y="2401451"/>
              <a:ext cx="319088" cy="147691"/>
            </a:xfrm>
            <a:prstGeom prst="ellipse">
              <a:avLst/>
            </a:prstGeom>
            <a:solidFill>
              <a:srgbClr val="80808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7DA7200-B117-497A-9EEF-57EC5ABE91FC}"/>
                </a:ext>
              </a:extLst>
            </p:cNvPr>
            <p:cNvSpPr/>
            <p:nvPr/>
          </p:nvSpPr>
          <p:spPr>
            <a:xfrm>
              <a:off x="9105270" y="3411106"/>
              <a:ext cx="319088" cy="147691"/>
            </a:xfrm>
            <a:prstGeom prst="ellips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7DA998F-96EB-4CD3-8F6F-DBECAF392E68}"/>
                </a:ext>
              </a:extLst>
            </p:cNvPr>
            <p:cNvSpPr/>
            <p:nvPr/>
          </p:nvSpPr>
          <p:spPr>
            <a:xfrm>
              <a:off x="10339635" y="2899262"/>
              <a:ext cx="214508" cy="108102"/>
            </a:xfrm>
            <a:prstGeom prst="ellipse">
              <a:avLst/>
            </a:prstGeom>
            <a:solidFill>
              <a:srgbClr val="D9D9D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E2BDBEA-5641-4FFF-BF06-110B77D38DA3}"/>
                </a:ext>
              </a:extLst>
            </p:cNvPr>
            <p:cNvSpPr/>
            <p:nvPr/>
          </p:nvSpPr>
          <p:spPr>
            <a:xfrm>
              <a:off x="10964210" y="3449713"/>
              <a:ext cx="214508" cy="108102"/>
            </a:xfrm>
            <a:prstGeom prst="ellipse">
              <a:avLst/>
            </a:prstGeom>
            <a:solidFill>
              <a:srgbClr val="D9D9D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7A9207-78F3-49C0-AF9C-9844B393075D}"/>
                </a:ext>
              </a:extLst>
            </p:cNvPr>
            <p:cNvSpPr/>
            <p:nvPr/>
          </p:nvSpPr>
          <p:spPr>
            <a:xfrm>
              <a:off x="9363561" y="3093079"/>
              <a:ext cx="214508" cy="108102"/>
            </a:xfrm>
            <a:prstGeom prst="ellipse">
              <a:avLst/>
            </a:prstGeom>
            <a:solidFill>
              <a:srgbClr val="D9D9D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B251AF3-F75D-49C8-96EA-49D3E5C9FA4E}"/>
                </a:ext>
              </a:extLst>
            </p:cNvPr>
            <p:cNvSpPr/>
            <p:nvPr/>
          </p:nvSpPr>
          <p:spPr>
            <a:xfrm>
              <a:off x="9656393" y="2630706"/>
              <a:ext cx="279400" cy="247650"/>
            </a:xfrm>
            <a:custGeom>
              <a:avLst/>
              <a:gdLst>
                <a:gd name="connsiteX0" fmla="*/ 228600 w 279400"/>
                <a:gd name="connsiteY0" fmla="*/ 0 h 247650"/>
                <a:gd name="connsiteX1" fmla="*/ 0 w 279400"/>
                <a:gd name="connsiteY1" fmla="*/ 114300 h 247650"/>
                <a:gd name="connsiteX2" fmla="*/ 279400 w 279400"/>
                <a:gd name="connsiteY2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247650">
                  <a:moveTo>
                    <a:pt x="228600" y="0"/>
                  </a:moveTo>
                  <a:lnTo>
                    <a:pt x="0" y="114300"/>
                  </a:lnTo>
                  <a:lnTo>
                    <a:pt x="279400" y="247650"/>
                  </a:lnTo>
                </a:path>
              </a:pathLst>
            </a:custGeom>
            <a:noFill/>
            <a:ln w="76200">
              <a:gradFill>
                <a:gsLst>
                  <a:gs pos="71000">
                    <a:srgbClr val="FFFF00"/>
                  </a:gs>
                  <a:gs pos="27000">
                    <a:srgbClr val="FFFF00"/>
                  </a:gs>
                  <a:gs pos="15000">
                    <a:srgbClr val="FFFF00">
                      <a:alpha val="0"/>
                    </a:srgbClr>
                  </a:gs>
                  <a:gs pos="80000">
                    <a:srgbClr val="FFFF0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B841482-E781-4C1F-85E2-660F26F01AC4}"/>
              </a:ext>
            </a:extLst>
          </p:cNvPr>
          <p:cNvSpPr/>
          <p:nvPr/>
        </p:nvSpPr>
        <p:spPr>
          <a:xfrm>
            <a:off x="1403350" y="4467225"/>
            <a:ext cx="828675" cy="241300"/>
          </a:xfrm>
          <a:custGeom>
            <a:avLst/>
            <a:gdLst>
              <a:gd name="connsiteX0" fmla="*/ 828675 w 828675"/>
              <a:gd name="connsiteY0" fmla="*/ 177800 h 241300"/>
              <a:gd name="connsiteX1" fmla="*/ 473075 w 828675"/>
              <a:gd name="connsiteY1" fmla="*/ 0 h 241300"/>
              <a:gd name="connsiteX2" fmla="*/ 0 w 828675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241300">
                <a:moveTo>
                  <a:pt x="828675" y="177800"/>
                </a:moveTo>
                <a:lnTo>
                  <a:pt x="473075" y="0"/>
                </a:lnTo>
                <a:lnTo>
                  <a:pt x="0" y="241300"/>
                </a:lnTo>
              </a:path>
            </a:pathLst>
          </a:cu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191C4AF-F921-4FE4-90F9-05903B107BEA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89" name="그림 88" descr="그리기이(가) 표시된 사진&#10;&#10;자동 생성된 설명">
              <a:extLst>
                <a:ext uri="{FF2B5EF4-FFF2-40B4-BE49-F238E27FC236}">
                  <a16:creationId xmlns:a16="http://schemas.microsoft.com/office/drawing/2014/main" id="{A35B677E-1EA6-42E9-B50F-102D06BE1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90" name="그림 89" descr="그리기이(가) 표시된 사진&#10;&#10;자동 생성된 설명">
              <a:extLst>
                <a:ext uri="{FF2B5EF4-FFF2-40B4-BE49-F238E27FC236}">
                  <a16:creationId xmlns:a16="http://schemas.microsoft.com/office/drawing/2014/main" id="{CB0370B2-EB30-4ADE-970B-4B9802F9D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 map</a:t>
            </a:r>
            <a:r>
              <a:rPr lang="ko-KR" altLang="en-US" dirty="0"/>
              <a:t> 디테일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247204" y="4005191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E75B38-9DC3-46DE-8F04-164047730B30}"/>
              </a:ext>
            </a:extLst>
          </p:cNvPr>
          <p:cNvSpPr/>
          <p:nvPr/>
        </p:nvSpPr>
        <p:spPr>
          <a:xfrm>
            <a:off x="7885216" y="688769"/>
            <a:ext cx="4306784" cy="3008644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map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뷰 타입에 맞는 지도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(3D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입체감이 있는 지도 표현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105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[2-1]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도착지 명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도착지 명을 화면 정보 중 가장 크게 표시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[2-2]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도착까지 남은 시간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(ARRIVE IN 00MIN, 9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분부터 시작해서 실제 시간과 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동일하게 감소하다가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분에 도달하면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카운팅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멈춤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도착까지 남은 거리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(00MI 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 LEFT, 1.5MI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에서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 동안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0.5MI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까지 감소하다가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카운팅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멈춤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정보 롤링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[2-3]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출발지 명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도착지는 아이콘으로 표현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[2-4]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현재 위치 표시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자차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아이콘은 경로에 따라 움직이고 정체구간에서 멈춤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총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 소요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경로 표시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지나온 길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비활성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가야할 길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활성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교통체증 표현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원할구간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b="1" kern="100" dirty="0">
                <a:solidFill>
                  <a:srgbClr val="7030A0"/>
                </a:solidFill>
                <a:latin typeface="+mn-ea"/>
                <a:cs typeface="Times New Roman" panose="02020603050405020304" pitchFamily="18" charset="0"/>
              </a:rPr>
              <a:t>퍼플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정체구간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옐로우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[2-5]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경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로상에 있는 랜드마크 정보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맵에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표시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+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이미지나 아이콘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+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정보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       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경로 내 랜드마크 지점 표시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위치를 지나갈 때 정보 팝업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        </a:t>
            </a:r>
            <a:r>
              <a:rPr lang="ko-KR" altLang="en-US" sz="900" dirty="0">
                <a:hlinkClick r:id="rId4" action="ppaction://hlinksldjump"/>
              </a:rPr>
              <a:t>자동주행</a:t>
            </a:r>
            <a:r>
              <a:rPr lang="en-US" altLang="ko-KR" sz="900" dirty="0">
                <a:hlinkClick r:id="rId4" action="ppaction://hlinksldjump"/>
              </a:rPr>
              <a:t>_ map</a:t>
            </a:r>
            <a:r>
              <a:rPr lang="ko-KR" altLang="en-US" sz="900" dirty="0">
                <a:hlinkClick r:id="rId4" action="ppaction://hlinksldjump"/>
              </a:rPr>
              <a:t> 상세 정보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페이지 참고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75A3EB-ECC4-4197-861A-900D1D71D737}"/>
              </a:ext>
            </a:extLst>
          </p:cNvPr>
          <p:cNvSpPr txBox="1"/>
          <p:nvPr/>
        </p:nvSpPr>
        <p:spPr>
          <a:xfrm>
            <a:off x="1809277" y="5017207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 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144F1F8-57FD-4409-BF00-7F306371C1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57" y="4510368"/>
            <a:ext cx="725740" cy="3568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9E4CF4-51E7-482A-995B-29C475FFA8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3924" y="4422944"/>
            <a:ext cx="346955" cy="355024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70A607FE-31BE-40B4-A26D-6DC057F33EAA}"/>
              </a:ext>
            </a:extLst>
          </p:cNvPr>
          <p:cNvSpPr/>
          <p:nvPr/>
        </p:nvSpPr>
        <p:spPr>
          <a:xfrm>
            <a:off x="2500669" y="4629067"/>
            <a:ext cx="166761" cy="93413"/>
          </a:xfrm>
          <a:prstGeom prst="ellips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6F1340-32D4-4882-8F3C-C10EFDD17F56}"/>
              </a:ext>
            </a:extLst>
          </p:cNvPr>
          <p:cNvSpPr/>
          <p:nvPr/>
        </p:nvSpPr>
        <p:spPr>
          <a:xfrm>
            <a:off x="4176029" y="3960774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2-5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9AF6B53-F444-4E48-8CFF-D2038604DD9E}"/>
              </a:ext>
            </a:extLst>
          </p:cNvPr>
          <p:cNvSpPr/>
          <p:nvPr/>
        </p:nvSpPr>
        <p:spPr>
          <a:xfrm>
            <a:off x="1834681" y="5035689"/>
            <a:ext cx="785116" cy="38972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AE0C36B-56C3-4F26-8067-19437055C903}"/>
              </a:ext>
            </a:extLst>
          </p:cNvPr>
          <p:cNvSpPr/>
          <p:nvPr/>
        </p:nvSpPr>
        <p:spPr>
          <a:xfrm>
            <a:off x="1829230" y="4836780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2-2</a:t>
            </a:r>
            <a:endParaRPr lang="ko-KR" altLang="en-US" sz="1000" b="1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DACAA9F-CCE1-43CF-BD1F-3A2456701B9E}"/>
              </a:ext>
            </a:extLst>
          </p:cNvPr>
          <p:cNvGrpSpPr/>
          <p:nvPr/>
        </p:nvGrpSpPr>
        <p:grpSpPr>
          <a:xfrm>
            <a:off x="2894547" y="4149539"/>
            <a:ext cx="1681606" cy="618904"/>
            <a:chOff x="2449026" y="3972179"/>
            <a:chExt cx="1681606" cy="618904"/>
          </a:xfrm>
        </p:grpSpPr>
        <p:sp>
          <p:nvSpPr>
            <p:cNvPr id="17" name="말풍선: 사각형 16">
              <a:extLst>
                <a:ext uri="{FF2B5EF4-FFF2-40B4-BE49-F238E27FC236}">
                  <a16:creationId xmlns:a16="http://schemas.microsoft.com/office/drawing/2014/main" id="{65901156-D7AA-4C2E-98C9-78A406345B72}"/>
                </a:ext>
              </a:extLst>
            </p:cNvPr>
            <p:cNvSpPr/>
            <p:nvPr/>
          </p:nvSpPr>
          <p:spPr>
            <a:xfrm>
              <a:off x="2449026" y="3972179"/>
              <a:ext cx="1681606" cy="618904"/>
            </a:xfrm>
            <a:prstGeom prst="wedgeRectCallout">
              <a:avLst>
                <a:gd name="adj1" fmla="val -71566"/>
                <a:gd name="adj2" fmla="val 3479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98CF3D3-BCE8-4222-B766-D70BF95686BD}"/>
                </a:ext>
              </a:extLst>
            </p:cNvPr>
            <p:cNvGrpSpPr/>
            <p:nvPr/>
          </p:nvGrpSpPr>
          <p:grpSpPr>
            <a:xfrm>
              <a:off x="2511578" y="4035343"/>
              <a:ext cx="488623" cy="490692"/>
              <a:chOff x="5086576" y="685859"/>
              <a:chExt cx="686915" cy="68982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4DA51B-DDF6-451C-AABB-A3DC6F53A229}"/>
                  </a:ext>
                </a:extLst>
              </p:cNvPr>
              <p:cNvSpPr/>
              <p:nvPr/>
            </p:nvSpPr>
            <p:spPr>
              <a:xfrm>
                <a:off x="5086578" y="688769"/>
                <a:ext cx="686913" cy="68691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00DE9C8-C8D0-4B0D-AAE7-EAD9A63C1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6577" y="685859"/>
                <a:ext cx="686914" cy="68982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6F464C70-EC57-42BB-B458-B4CE7442D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576" y="685860"/>
                <a:ext cx="686915" cy="6869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CAA19B-FBE8-4FCF-BA0C-33DEB381D551}"/>
                </a:ext>
              </a:extLst>
            </p:cNvPr>
            <p:cNvSpPr txBox="1"/>
            <p:nvPr/>
          </p:nvSpPr>
          <p:spPr>
            <a:xfrm>
              <a:off x="2958516" y="4079599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PIERO’S </a:t>
              </a:r>
            </a:p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ITALIAN CUISINE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579B483-7A02-47DC-9AA9-7B8255FB0F19}"/>
              </a:ext>
            </a:extLst>
          </p:cNvPr>
          <p:cNvSpPr txBox="1"/>
          <p:nvPr/>
        </p:nvSpPr>
        <p:spPr>
          <a:xfrm>
            <a:off x="185762" y="4669899"/>
            <a:ext cx="153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 VEGAS</a:t>
            </a: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CONVENTION CENTER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6437AFB-3EC8-404E-AAA9-1C4EB9B7FA62}"/>
              </a:ext>
            </a:extLst>
          </p:cNvPr>
          <p:cNvSpPr/>
          <p:nvPr/>
        </p:nvSpPr>
        <p:spPr>
          <a:xfrm>
            <a:off x="269021" y="4662685"/>
            <a:ext cx="1376805" cy="38972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226CC96-F1BB-437A-8B32-EF43164094B6}"/>
              </a:ext>
            </a:extLst>
          </p:cNvPr>
          <p:cNvSpPr/>
          <p:nvPr/>
        </p:nvSpPr>
        <p:spPr>
          <a:xfrm>
            <a:off x="259845" y="4454543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2-3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841947-B42C-45A1-B23D-8AFBB384EB39}"/>
              </a:ext>
            </a:extLst>
          </p:cNvPr>
          <p:cNvSpPr/>
          <p:nvPr/>
        </p:nvSpPr>
        <p:spPr>
          <a:xfrm>
            <a:off x="1894164" y="4282129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2-4</a:t>
            </a:r>
            <a:endParaRPr lang="ko-KR" altLang="en-US" sz="10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A59590-C9BA-4CB0-8276-7249FBE66269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DESTINATION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MGM GRAND GARDEN ARENA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63A096-12E4-401F-BC3F-3D799B8E867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F6BED6F-EF2F-4FCF-A052-097F8FCC3401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육각형 105">
              <a:extLst>
                <a:ext uri="{FF2B5EF4-FFF2-40B4-BE49-F238E27FC236}">
                  <a16:creationId xmlns:a16="http://schemas.microsoft.com/office/drawing/2014/main" id="{1D892604-293A-41AA-B62D-6BC1987BDC86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DC99146-B889-4234-AC6B-0D5E2DA9CA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08" y="4021423"/>
            <a:ext cx="2555192" cy="124518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89439EA2-C109-4131-8F19-E8E1A9F05D4D}"/>
              </a:ext>
            </a:extLst>
          </p:cNvPr>
          <p:cNvSpPr txBox="1"/>
          <p:nvPr/>
        </p:nvSpPr>
        <p:spPr>
          <a:xfrm>
            <a:off x="4759789" y="3551592"/>
            <a:ext cx="19175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BILLBOARD MUSIC AWARD </a:t>
            </a:r>
          </a:p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07:00 PM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8EBC4C18-6E2B-4D33-A2FE-49B1FD83B50F}"/>
              </a:ext>
            </a:extLst>
          </p:cNvPr>
          <p:cNvSpPr/>
          <p:nvPr/>
        </p:nvSpPr>
        <p:spPr>
          <a:xfrm>
            <a:off x="4518066" y="4021739"/>
            <a:ext cx="2567034" cy="1245187"/>
          </a:xfrm>
          <a:prstGeom prst="diamond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47" y="4014652"/>
            <a:ext cx="671818" cy="76331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F0D99F9-DCB7-41A4-9AD8-3E6AC3B7724C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4E81C33-ADF4-40E2-A18F-8A2AF4EF7FEB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893A69B-3235-4E54-B59A-E751A9EAB1FE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04AD25-FE8F-4ACF-8156-6D95DF84CD77}"/>
              </a:ext>
            </a:extLst>
          </p:cNvPr>
          <p:cNvGrpSpPr/>
          <p:nvPr/>
        </p:nvGrpSpPr>
        <p:grpSpPr>
          <a:xfrm>
            <a:off x="2500669" y="3351216"/>
            <a:ext cx="222153" cy="366123"/>
            <a:chOff x="5491444" y="784129"/>
            <a:chExt cx="482635" cy="795416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BF8DD39A-DCEB-48D8-B3BF-CD8E8D773AA3}"/>
                </a:ext>
              </a:extLst>
            </p:cNvPr>
            <p:cNvSpPr/>
            <p:nvPr/>
          </p:nvSpPr>
          <p:spPr>
            <a:xfrm rot="10800000">
              <a:off x="5491444" y="784129"/>
              <a:ext cx="482635" cy="795416"/>
            </a:xfrm>
            <a:custGeom>
              <a:avLst/>
              <a:gdLst>
                <a:gd name="connsiteX0" fmla="*/ 241320 w 482635"/>
                <a:gd name="connsiteY0" fmla="*/ 795416 h 795416"/>
                <a:gd name="connsiteX1" fmla="*/ 5 w 482635"/>
                <a:gd name="connsiteY1" fmla="*/ 554101 h 795416"/>
                <a:gd name="connsiteX2" fmla="*/ 4908 w 482635"/>
                <a:gd name="connsiteY2" fmla="*/ 505468 h 795416"/>
                <a:gd name="connsiteX3" fmla="*/ 5451 w 482635"/>
                <a:gd name="connsiteY3" fmla="*/ 503717 h 795416"/>
                <a:gd name="connsiteX4" fmla="*/ 0 w 482635"/>
                <a:gd name="connsiteY4" fmla="*/ 503717 h 795416"/>
                <a:gd name="connsiteX5" fmla="*/ 15484 w 482635"/>
                <a:gd name="connsiteY5" fmla="*/ 471397 h 795416"/>
                <a:gd name="connsiteX6" fmla="*/ 18969 w 482635"/>
                <a:gd name="connsiteY6" fmla="*/ 460170 h 795416"/>
                <a:gd name="connsiteX7" fmla="*/ 35101 w 482635"/>
                <a:gd name="connsiteY7" fmla="*/ 430450 h 795416"/>
                <a:gd name="connsiteX8" fmla="*/ 241317 w 482635"/>
                <a:gd name="connsiteY8" fmla="*/ 0 h 795416"/>
                <a:gd name="connsiteX9" fmla="*/ 447489 w 482635"/>
                <a:gd name="connsiteY9" fmla="*/ 430356 h 795416"/>
                <a:gd name="connsiteX10" fmla="*/ 463672 w 482635"/>
                <a:gd name="connsiteY10" fmla="*/ 460170 h 795416"/>
                <a:gd name="connsiteX11" fmla="*/ 467168 w 482635"/>
                <a:gd name="connsiteY11" fmla="*/ 471432 h 795416"/>
                <a:gd name="connsiteX12" fmla="*/ 482634 w 482635"/>
                <a:gd name="connsiteY12" fmla="*/ 503717 h 795416"/>
                <a:gd name="connsiteX13" fmla="*/ 477189 w 482635"/>
                <a:gd name="connsiteY13" fmla="*/ 503717 h 795416"/>
                <a:gd name="connsiteX14" fmla="*/ 477733 w 482635"/>
                <a:gd name="connsiteY14" fmla="*/ 505468 h 795416"/>
                <a:gd name="connsiteX15" fmla="*/ 482635 w 482635"/>
                <a:gd name="connsiteY15" fmla="*/ 554101 h 795416"/>
                <a:gd name="connsiteX16" fmla="*/ 241320 w 482635"/>
                <a:gd name="connsiteY16" fmla="*/ 795416 h 79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2635" h="795416">
                  <a:moveTo>
                    <a:pt x="241320" y="795416"/>
                  </a:moveTo>
                  <a:cubicBezTo>
                    <a:pt x="108045" y="795416"/>
                    <a:pt x="5" y="687376"/>
                    <a:pt x="5" y="554101"/>
                  </a:cubicBezTo>
                  <a:cubicBezTo>
                    <a:pt x="5" y="537442"/>
                    <a:pt x="1693" y="521177"/>
                    <a:pt x="4908" y="505468"/>
                  </a:cubicBezTo>
                  <a:lnTo>
                    <a:pt x="5451" y="503717"/>
                  </a:lnTo>
                  <a:lnTo>
                    <a:pt x="0" y="503717"/>
                  </a:lnTo>
                  <a:lnTo>
                    <a:pt x="15484" y="471397"/>
                  </a:lnTo>
                  <a:lnTo>
                    <a:pt x="18969" y="460170"/>
                  </a:lnTo>
                  <a:lnTo>
                    <a:pt x="35101" y="430450"/>
                  </a:lnTo>
                  <a:lnTo>
                    <a:pt x="241317" y="0"/>
                  </a:lnTo>
                  <a:lnTo>
                    <a:pt x="447489" y="430356"/>
                  </a:lnTo>
                  <a:lnTo>
                    <a:pt x="463672" y="460170"/>
                  </a:lnTo>
                  <a:lnTo>
                    <a:pt x="467168" y="471432"/>
                  </a:lnTo>
                  <a:lnTo>
                    <a:pt x="482634" y="503717"/>
                  </a:lnTo>
                  <a:lnTo>
                    <a:pt x="477189" y="503717"/>
                  </a:lnTo>
                  <a:lnTo>
                    <a:pt x="477733" y="505468"/>
                  </a:lnTo>
                  <a:cubicBezTo>
                    <a:pt x="480947" y="521177"/>
                    <a:pt x="482635" y="537442"/>
                    <a:pt x="482635" y="554101"/>
                  </a:cubicBezTo>
                  <a:cubicBezTo>
                    <a:pt x="482635" y="687376"/>
                    <a:pt x="374595" y="795416"/>
                    <a:pt x="241320" y="7954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16C7185-FDF2-4B88-8B08-3C8722A5375B}"/>
                </a:ext>
              </a:extLst>
            </p:cNvPr>
            <p:cNvSpPr/>
            <p:nvPr/>
          </p:nvSpPr>
          <p:spPr>
            <a:xfrm>
              <a:off x="5596879" y="874999"/>
              <a:ext cx="271764" cy="27176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963AA9-6FF2-4458-AD22-B2733D8A5C82}"/>
              </a:ext>
            </a:extLst>
          </p:cNvPr>
          <p:cNvSpPr/>
          <p:nvPr/>
        </p:nvSpPr>
        <p:spPr>
          <a:xfrm>
            <a:off x="2446435" y="3314759"/>
            <a:ext cx="368280" cy="43532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152E042-2FA6-48BF-A305-7367FDCE65F4}"/>
              </a:ext>
            </a:extLst>
          </p:cNvPr>
          <p:cNvSpPr/>
          <p:nvPr/>
        </p:nvSpPr>
        <p:spPr>
          <a:xfrm>
            <a:off x="2046689" y="3315066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2-3</a:t>
            </a:r>
            <a:endParaRPr lang="ko-KR" altLang="en-US" sz="1000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EC1F0F-9E0E-4A76-8D98-5A05FD8A1302}"/>
              </a:ext>
            </a:extLst>
          </p:cNvPr>
          <p:cNvSpPr/>
          <p:nvPr/>
        </p:nvSpPr>
        <p:spPr>
          <a:xfrm>
            <a:off x="2386800" y="6168860"/>
            <a:ext cx="2541848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19.10.29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페이지 분리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배터리 아이콘 내용 추가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남은 시간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거리 구체화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0D5B56D-463B-4D61-995A-EE368A92DC1B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43561DA-7F33-4586-B801-078908201C5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E4FD483D-35E2-44AC-9AFE-828081F24A21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다이아몬드 86">
              <a:extLst>
                <a:ext uri="{FF2B5EF4-FFF2-40B4-BE49-F238E27FC236}">
                  <a16:creationId xmlns:a16="http://schemas.microsoft.com/office/drawing/2014/main" id="{9FAC88C3-9D80-429D-8C71-DBD32B4738F6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8EB5719A-0A3A-4978-B29A-7EAEA07FDD5A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9" name="다이아몬드 98">
              <a:extLst>
                <a:ext uri="{FF2B5EF4-FFF2-40B4-BE49-F238E27FC236}">
                  <a16:creationId xmlns:a16="http://schemas.microsoft.com/office/drawing/2014/main" id="{E3F989C1-190F-4B1C-A1EC-ABCE8FC5F9EC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26B8363-31CC-4B1D-9774-66DEBB26FB92}"/>
              </a:ext>
            </a:extLst>
          </p:cNvPr>
          <p:cNvSpPr txBox="1"/>
          <p:nvPr/>
        </p:nvSpPr>
        <p:spPr>
          <a:xfrm>
            <a:off x="7883773" y="19776"/>
            <a:ext cx="208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sc_automatic_m00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C7A251E-CBDA-4501-A0ED-BA9F57AF9FFF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9365D01-68AE-42A2-9D56-B182484475B2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디자인 시안의 루트와 정보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동일하게 수정예정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37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BE7E2A3-A0F0-4479-90CC-2762015B7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47376"/>
              </p:ext>
            </p:extLst>
          </p:nvPr>
        </p:nvGraphicFramePr>
        <p:xfrm>
          <a:off x="320537" y="1198558"/>
          <a:ext cx="8266540" cy="466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256">
                  <a:extLst>
                    <a:ext uri="{9D8B030D-6E8A-4147-A177-3AD203B41FA5}">
                      <a16:colId xmlns:a16="http://schemas.microsoft.com/office/drawing/2014/main" val="1849514194"/>
                    </a:ext>
                  </a:extLst>
                </a:gridCol>
                <a:gridCol w="700108">
                  <a:extLst>
                    <a:ext uri="{9D8B030D-6E8A-4147-A177-3AD203B41FA5}">
                      <a16:colId xmlns:a16="http://schemas.microsoft.com/office/drawing/2014/main" val="2584669548"/>
                    </a:ext>
                  </a:extLst>
                </a:gridCol>
                <a:gridCol w="801329">
                  <a:extLst>
                    <a:ext uri="{9D8B030D-6E8A-4147-A177-3AD203B41FA5}">
                      <a16:colId xmlns:a16="http://schemas.microsoft.com/office/drawing/2014/main" val="399553251"/>
                    </a:ext>
                  </a:extLst>
                </a:gridCol>
                <a:gridCol w="801329">
                  <a:extLst>
                    <a:ext uri="{9D8B030D-6E8A-4147-A177-3AD203B41FA5}">
                      <a16:colId xmlns:a16="http://schemas.microsoft.com/office/drawing/2014/main" val="3905519082"/>
                    </a:ext>
                  </a:extLst>
                </a:gridCol>
                <a:gridCol w="577869">
                  <a:extLst>
                    <a:ext uri="{9D8B030D-6E8A-4147-A177-3AD203B41FA5}">
                      <a16:colId xmlns:a16="http://schemas.microsoft.com/office/drawing/2014/main" val="3279897949"/>
                    </a:ext>
                  </a:extLst>
                </a:gridCol>
                <a:gridCol w="888763">
                  <a:extLst>
                    <a:ext uri="{9D8B030D-6E8A-4147-A177-3AD203B41FA5}">
                      <a16:colId xmlns:a16="http://schemas.microsoft.com/office/drawing/2014/main" val="1588961217"/>
                    </a:ext>
                  </a:extLst>
                </a:gridCol>
                <a:gridCol w="2092953">
                  <a:extLst>
                    <a:ext uri="{9D8B030D-6E8A-4147-A177-3AD203B41FA5}">
                      <a16:colId xmlns:a16="http://schemas.microsoft.com/office/drawing/2014/main" val="3097853796"/>
                    </a:ext>
                  </a:extLst>
                </a:gridCol>
                <a:gridCol w="1699933">
                  <a:extLst>
                    <a:ext uri="{9D8B030D-6E8A-4147-A177-3AD203B41FA5}">
                      <a16:colId xmlns:a16="http://schemas.microsoft.com/office/drawing/2014/main" val="2213008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이동거리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TBT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거리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(ARRIVE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지점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71366"/>
                  </a:ext>
                </a:extLst>
              </a:tr>
              <a:tr h="43815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자동주행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noProof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0.1MI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noProof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1.4MI LEFT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9MIN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576139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noProof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0.2MI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noProof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1.3MI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9MIN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WYNN LAS VEGAS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812364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0.3MI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1.2MI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8MIN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PIERO'S ITALIAN CUISINE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552509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0.5MI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7MIN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05869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0.6MI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0.9MI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ARRIVE IN 7MIN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STRATOSPHERE TOWER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85431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6MIN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LINQ PROMENADE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2611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전환지점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1.0MI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960FT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0.5MI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5MIN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701645"/>
                  </a:ext>
                </a:extLst>
              </a:tr>
              <a:tr h="428625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수동주행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1.2MI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600FT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3MIN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26272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1.3MI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560FT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2MIN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949807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1.4MI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480FT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ARRIVE IN 1MIN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81454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800D1DB-F32C-43E6-AE77-0F9B875CFC56}"/>
              </a:ext>
            </a:extLst>
          </p:cNvPr>
          <p:cNvSpPr/>
          <p:nvPr/>
        </p:nvSpPr>
        <p:spPr>
          <a:xfrm>
            <a:off x="320541" y="889323"/>
            <a:ext cx="3212862" cy="261610"/>
          </a:xfrm>
          <a:prstGeom prst="rect">
            <a:avLst/>
          </a:prstGeom>
        </p:spPr>
        <p:txBody>
          <a:bodyPr wrap="none" lIns="36000">
            <a:spAutoFit/>
          </a:bodyPr>
          <a:lstStyle/>
          <a:p>
            <a:r>
              <a:rPr lang="ko-KR" altLang="en-US" sz="1100" dirty="0"/>
              <a:t>총 </a:t>
            </a:r>
            <a:r>
              <a:rPr lang="en-US" altLang="ko-KR" sz="1100" dirty="0"/>
              <a:t>1.5</a:t>
            </a:r>
            <a:r>
              <a:rPr lang="ko-KR" altLang="en-US" sz="1100" dirty="0"/>
              <a:t>마일 </a:t>
            </a:r>
            <a:r>
              <a:rPr lang="en-US" altLang="ko-KR" sz="1100" dirty="0"/>
              <a:t>9</a:t>
            </a:r>
            <a:r>
              <a:rPr lang="ko-KR" altLang="en-US" sz="1100" dirty="0"/>
              <a:t>분 경로  </a:t>
            </a:r>
            <a:r>
              <a:rPr lang="en-US" altLang="ko-KR" sz="800" b="1" dirty="0">
                <a:solidFill>
                  <a:srgbClr val="7030A0"/>
                </a:solidFill>
              </a:rPr>
              <a:t>**0.1mi = 528ft = 160m = 0.16km </a:t>
            </a:r>
            <a:endParaRPr lang="en-US" altLang="ko-KR" sz="1100" b="1" dirty="0">
              <a:solidFill>
                <a:srgbClr val="7030A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 map</a:t>
            </a:r>
            <a:r>
              <a:rPr lang="ko-KR" altLang="en-US" dirty="0"/>
              <a:t> 상세 정보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3448" y="520790"/>
            <a:ext cx="2083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sc_automatic_m00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5B9CAF-70F2-496A-8ADD-48B7181E0AFD}"/>
              </a:ext>
            </a:extLst>
          </p:cNvPr>
          <p:cNvCxnSpPr/>
          <p:nvPr/>
        </p:nvCxnSpPr>
        <p:spPr>
          <a:xfrm flipV="1">
            <a:off x="2901908" y="1648426"/>
            <a:ext cx="0" cy="31432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274768E1-7321-47BB-AA8B-2CF9A8C4C0FC}"/>
              </a:ext>
            </a:extLst>
          </p:cNvPr>
          <p:cNvSpPr/>
          <p:nvPr/>
        </p:nvSpPr>
        <p:spPr>
          <a:xfrm flipH="1">
            <a:off x="2901908" y="2127042"/>
            <a:ext cx="209550" cy="228600"/>
          </a:xfrm>
          <a:custGeom>
            <a:avLst/>
            <a:gdLst>
              <a:gd name="connsiteX0" fmla="*/ 142875 w 142875"/>
              <a:gd name="connsiteY0" fmla="*/ 161925 h 161925"/>
              <a:gd name="connsiteX1" fmla="*/ 142875 w 142875"/>
              <a:gd name="connsiteY1" fmla="*/ 0 h 161925"/>
              <a:gd name="connsiteX2" fmla="*/ 0 w 142875"/>
              <a:gd name="connsiteY2" fmla="*/ 0 h 161925"/>
              <a:gd name="connsiteX0" fmla="*/ 238125 w 238125"/>
              <a:gd name="connsiteY0" fmla="*/ 161925 h 161925"/>
              <a:gd name="connsiteX1" fmla="*/ 238125 w 238125"/>
              <a:gd name="connsiteY1" fmla="*/ 0 h 161925"/>
              <a:gd name="connsiteX2" fmla="*/ 0 w 238125"/>
              <a:gd name="connsiteY2" fmla="*/ 0 h 161925"/>
              <a:gd name="connsiteX0" fmla="*/ 209550 w 209550"/>
              <a:gd name="connsiteY0" fmla="*/ 161925 h 161925"/>
              <a:gd name="connsiteX1" fmla="*/ 209550 w 209550"/>
              <a:gd name="connsiteY1" fmla="*/ 0 h 161925"/>
              <a:gd name="connsiteX2" fmla="*/ 0 w 209550"/>
              <a:gd name="connsiteY2" fmla="*/ 0 h 161925"/>
              <a:gd name="connsiteX0" fmla="*/ 209550 w 209550"/>
              <a:gd name="connsiteY0" fmla="*/ 228600 h 228600"/>
              <a:gd name="connsiteX1" fmla="*/ 209550 w 209550"/>
              <a:gd name="connsiteY1" fmla="*/ 0 h 228600"/>
              <a:gd name="connsiteX2" fmla="*/ 0 w 2095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228600">
                <a:moveTo>
                  <a:pt x="209550" y="228600"/>
                </a:moveTo>
                <a:lnTo>
                  <a:pt x="20955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6A589F93-A618-4C3F-A1AB-B7670D19FDDF}"/>
              </a:ext>
            </a:extLst>
          </p:cNvPr>
          <p:cNvSpPr/>
          <p:nvPr/>
        </p:nvSpPr>
        <p:spPr>
          <a:xfrm>
            <a:off x="2692358" y="3034905"/>
            <a:ext cx="209550" cy="228600"/>
          </a:xfrm>
          <a:custGeom>
            <a:avLst/>
            <a:gdLst>
              <a:gd name="connsiteX0" fmla="*/ 142875 w 142875"/>
              <a:gd name="connsiteY0" fmla="*/ 161925 h 161925"/>
              <a:gd name="connsiteX1" fmla="*/ 142875 w 142875"/>
              <a:gd name="connsiteY1" fmla="*/ 0 h 161925"/>
              <a:gd name="connsiteX2" fmla="*/ 0 w 142875"/>
              <a:gd name="connsiteY2" fmla="*/ 0 h 161925"/>
              <a:gd name="connsiteX0" fmla="*/ 238125 w 238125"/>
              <a:gd name="connsiteY0" fmla="*/ 161925 h 161925"/>
              <a:gd name="connsiteX1" fmla="*/ 238125 w 238125"/>
              <a:gd name="connsiteY1" fmla="*/ 0 h 161925"/>
              <a:gd name="connsiteX2" fmla="*/ 0 w 238125"/>
              <a:gd name="connsiteY2" fmla="*/ 0 h 161925"/>
              <a:gd name="connsiteX0" fmla="*/ 209550 w 209550"/>
              <a:gd name="connsiteY0" fmla="*/ 161925 h 161925"/>
              <a:gd name="connsiteX1" fmla="*/ 209550 w 209550"/>
              <a:gd name="connsiteY1" fmla="*/ 0 h 161925"/>
              <a:gd name="connsiteX2" fmla="*/ 0 w 209550"/>
              <a:gd name="connsiteY2" fmla="*/ 0 h 161925"/>
              <a:gd name="connsiteX0" fmla="*/ 209550 w 209550"/>
              <a:gd name="connsiteY0" fmla="*/ 228600 h 228600"/>
              <a:gd name="connsiteX1" fmla="*/ 209550 w 209550"/>
              <a:gd name="connsiteY1" fmla="*/ 0 h 228600"/>
              <a:gd name="connsiteX2" fmla="*/ 0 w 2095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228600">
                <a:moveTo>
                  <a:pt x="209550" y="228600"/>
                </a:moveTo>
                <a:lnTo>
                  <a:pt x="20955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18DA2305-7C91-4608-B57A-D620B30CCE12}"/>
              </a:ext>
            </a:extLst>
          </p:cNvPr>
          <p:cNvSpPr/>
          <p:nvPr/>
        </p:nvSpPr>
        <p:spPr>
          <a:xfrm flipH="1">
            <a:off x="2901908" y="4268186"/>
            <a:ext cx="209550" cy="228600"/>
          </a:xfrm>
          <a:custGeom>
            <a:avLst/>
            <a:gdLst>
              <a:gd name="connsiteX0" fmla="*/ 142875 w 142875"/>
              <a:gd name="connsiteY0" fmla="*/ 161925 h 161925"/>
              <a:gd name="connsiteX1" fmla="*/ 142875 w 142875"/>
              <a:gd name="connsiteY1" fmla="*/ 0 h 161925"/>
              <a:gd name="connsiteX2" fmla="*/ 0 w 142875"/>
              <a:gd name="connsiteY2" fmla="*/ 0 h 161925"/>
              <a:gd name="connsiteX0" fmla="*/ 238125 w 238125"/>
              <a:gd name="connsiteY0" fmla="*/ 161925 h 161925"/>
              <a:gd name="connsiteX1" fmla="*/ 238125 w 238125"/>
              <a:gd name="connsiteY1" fmla="*/ 0 h 161925"/>
              <a:gd name="connsiteX2" fmla="*/ 0 w 238125"/>
              <a:gd name="connsiteY2" fmla="*/ 0 h 161925"/>
              <a:gd name="connsiteX0" fmla="*/ 209550 w 209550"/>
              <a:gd name="connsiteY0" fmla="*/ 161925 h 161925"/>
              <a:gd name="connsiteX1" fmla="*/ 209550 w 209550"/>
              <a:gd name="connsiteY1" fmla="*/ 0 h 161925"/>
              <a:gd name="connsiteX2" fmla="*/ 0 w 209550"/>
              <a:gd name="connsiteY2" fmla="*/ 0 h 161925"/>
              <a:gd name="connsiteX0" fmla="*/ 209550 w 209550"/>
              <a:gd name="connsiteY0" fmla="*/ 228600 h 228600"/>
              <a:gd name="connsiteX1" fmla="*/ 209550 w 209550"/>
              <a:gd name="connsiteY1" fmla="*/ 0 h 228600"/>
              <a:gd name="connsiteX2" fmla="*/ 0 w 2095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228600">
                <a:moveTo>
                  <a:pt x="209550" y="228600"/>
                </a:moveTo>
                <a:lnTo>
                  <a:pt x="20955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BE6C39EF-1168-4C11-BC3D-E24036D21850}"/>
              </a:ext>
            </a:extLst>
          </p:cNvPr>
          <p:cNvSpPr/>
          <p:nvPr/>
        </p:nvSpPr>
        <p:spPr>
          <a:xfrm flipH="1">
            <a:off x="2901908" y="4690445"/>
            <a:ext cx="209550" cy="228600"/>
          </a:xfrm>
          <a:custGeom>
            <a:avLst/>
            <a:gdLst>
              <a:gd name="connsiteX0" fmla="*/ 142875 w 142875"/>
              <a:gd name="connsiteY0" fmla="*/ 161925 h 161925"/>
              <a:gd name="connsiteX1" fmla="*/ 142875 w 142875"/>
              <a:gd name="connsiteY1" fmla="*/ 0 h 161925"/>
              <a:gd name="connsiteX2" fmla="*/ 0 w 142875"/>
              <a:gd name="connsiteY2" fmla="*/ 0 h 161925"/>
              <a:gd name="connsiteX0" fmla="*/ 238125 w 238125"/>
              <a:gd name="connsiteY0" fmla="*/ 161925 h 161925"/>
              <a:gd name="connsiteX1" fmla="*/ 238125 w 238125"/>
              <a:gd name="connsiteY1" fmla="*/ 0 h 161925"/>
              <a:gd name="connsiteX2" fmla="*/ 0 w 238125"/>
              <a:gd name="connsiteY2" fmla="*/ 0 h 161925"/>
              <a:gd name="connsiteX0" fmla="*/ 209550 w 209550"/>
              <a:gd name="connsiteY0" fmla="*/ 161925 h 161925"/>
              <a:gd name="connsiteX1" fmla="*/ 209550 w 209550"/>
              <a:gd name="connsiteY1" fmla="*/ 0 h 161925"/>
              <a:gd name="connsiteX2" fmla="*/ 0 w 209550"/>
              <a:gd name="connsiteY2" fmla="*/ 0 h 161925"/>
              <a:gd name="connsiteX0" fmla="*/ 209550 w 209550"/>
              <a:gd name="connsiteY0" fmla="*/ 228600 h 228600"/>
              <a:gd name="connsiteX1" fmla="*/ 209550 w 209550"/>
              <a:gd name="connsiteY1" fmla="*/ 0 h 228600"/>
              <a:gd name="connsiteX2" fmla="*/ 0 w 2095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228600">
                <a:moveTo>
                  <a:pt x="209550" y="228600"/>
                </a:moveTo>
                <a:lnTo>
                  <a:pt x="20955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745EBFBB-135E-4DA3-8024-E61F58FF2196}"/>
              </a:ext>
            </a:extLst>
          </p:cNvPr>
          <p:cNvSpPr/>
          <p:nvPr/>
        </p:nvSpPr>
        <p:spPr>
          <a:xfrm>
            <a:off x="2692358" y="5121727"/>
            <a:ext cx="209550" cy="228600"/>
          </a:xfrm>
          <a:custGeom>
            <a:avLst/>
            <a:gdLst>
              <a:gd name="connsiteX0" fmla="*/ 142875 w 142875"/>
              <a:gd name="connsiteY0" fmla="*/ 161925 h 161925"/>
              <a:gd name="connsiteX1" fmla="*/ 142875 w 142875"/>
              <a:gd name="connsiteY1" fmla="*/ 0 h 161925"/>
              <a:gd name="connsiteX2" fmla="*/ 0 w 142875"/>
              <a:gd name="connsiteY2" fmla="*/ 0 h 161925"/>
              <a:gd name="connsiteX0" fmla="*/ 238125 w 238125"/>
              <a:gd name="connsiteY0" fmla="*/ 161925 h 161925"/>
              <a:gd name="connsiteX1" fmla="*/ 238125 w 238125"/>
              <a:gd name="connsiteY1" fmla="*/ 0 h 161925"/>
              <a:gd name="connsiteX2" fmla="*/ 0 w 238125"/>
              <a:gd name="connsiteY2" fmla="*/ 0 h 161925"/>
              <a:gd name="connsiteX0" fmla="*/ 209550 w 209550"/>
              <a:gd name="connsiteY0" fmla="*/ 161925 h 161925"/>
              <a:gd name="connsiteX1" fmla="*/ 209550 w 209550"/>
              <a:gd name="connsiteY1" fmla="*/ 0 h 161925"/>
              <a:gd name="connsiteX2" fmla="*/ 0 w 209550"/>
              <a:gd name="connsiteY2" fmla="*/ 0 h 161925"/>
              <a:gd name="connsiteX0" fmla="*/ 209550 w 209550"/>
              <a:gd name="connsiteY0" fmla="*/ 228600 h 228600"/>
              <a:gd name="connsiteX1" fmla="*/ 209550 w 209550"/>
              <a:gd name="connsiteY1" fmla="*/ 0 h 228600"/>
              <a:gd name="connsiteX2" fmla="*/ 0 w 2095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228600">
                <a:moveTo>
                  <a:pt x="209550" y="228600"/>
                </a:moveTo>
                <a:lnTo>
                  <a:pt x="20955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D9B71A2-9B17-47C2-B5EE-AB80A02505D9}"/>
              </a:ext>
            </a:extLst>
          </p:cNvPr>
          <p:cNvCxnSpPr/>
          <p:nvPr/>
        </p:nvCxnSpPr>
        <p:spPr>
          <a:xfrm flipV="1">
            <a:off x="2901908" y="5519922"/>
            <a:ext cx="0" cy="31432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4D828FE-D14C-4356-91C8-204890EE8AA8}"/>
              </a:ext>
            </a:extLst>
          </p:cNvPr>
          <p:cNvCxnSpPr/>
          <p:nvPr/>
        </p:nvCxnSpPr>
        <p:spPr>
          <a:xfrm flipV="1">
            <a:off x="2901908" y="2508900"/>
            <a:ext cx="0" cy="31432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9FD54EF-D838-40DA-B55D-BEBD3B188886}"/>
              </a:ext>
            </a:extLst>
          </p:cNvPr>
          <p:cNvCxnSpPr/>
          <p:nvPr/>
        </p:nvCxnSpPr>
        <p:spPr>
          <a:xfrm flipV="1">
            <a:off x="2901908" y="3806497"/>
            <a:ext cx="0" cy="31432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DFCC05-046D-430F-BEE6-B3B146220581}"/>
              </a:ext>
            </a:extLst>
          </p:cNvPr>
          <p:cNvSpPr/>
          <p:nvPr/>
        </p:nvSpPr>
        <p:spPr>
          <a:xfrm>
            <a:off x="1217781" y="1687185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3B900AF-FCEA-4F93-9DE0-DD5B62E6660E}"/>
              </a:ext>
            </a:extLst>
          </p:cNvPr>
          <p:cNvSpPr/>
          <p:nvPr/>
        </p:nvSpPr>
        <p:spPr>
          <a:xfrm>
            <a:off x="1217781" y="2094663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73AB5E-F904-46F6-9CE6-6D9B4C1E4BD4}"/>
              </a:ext>
            </a:extLst>
          </p:cNvPr>
          <p:cNvSpPr/>
          <p:nvPr/>
        </p:nvSpPr>
        <p:spPr>
          <a:xfrm>
            <a:off x="1217781" y="2502141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26ED2BF-0067-45E5-B4F5-E47AA5D67457}"/>
              </a:ext>
            </a:extLst>
          </p:cNvPr>
          <p:cNvSpPr/>
          <p:nvPr/>
        </p:nvSpPr>
        <p:spPr>
          <a:xfrm>
            <a:off x="1217781" y="2945209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E86D81-9B27-432B-8D8E-40E10DB8749B}"/>
              </a:ext>
            </a:extLst>
          </p:cNvPr>
          <p:cNvSpPr/>
          <p:nvPr/>
        </p:nvSpPr>
        <p:spPr>
          <a:xfrm>
            <a:off x="1217781" y="3384730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8ACE73-C010-4D7D-96E5-0D61AA04BC9C}"/>
              </a:ext>
            </a:extLst>
          </p:cNvPr>
          <p:cNvSpPr/>
          <p:nvPr/>
        </p:nvSpPr>
        <p:spPr>
          <a:xfrm>
            <a:off x="1217781" y="3832220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B3BAA180-6C89-4462-99F2-5B3D97FE6D76}"/>
              </a:ext>
            </a:extLst>
          </p:cNvPr>
          <p:cNvSpPr/>
          <p:nvPr/>
        </p:nvSpPr>
        <p:spPr>
          <a:xfrm>
            <a:off x="2692358" y="3461707"/>
            <a:ext cx="209550" cy="228600"/>
          </a:xfrm>
          <a:custGeom>
            <a:avLst/>
            <a:gdLst>
              <a:gd name="connsiteX0" fmla="*/ 142875 w 142875"/>
              <a:gd name="connsiteY0" fmla="*/ 161925 h 161925"/>
              <a:gd name="connsiteX1" fmla="*/ 142875 w 142875"/>
              <a:gd name="connsiteY1" fmla="*/ 0 h 161925"/>
              <a:gd name="connsiteX2" fmla="*/ 0 w 142875"/>
              <a:gd name="connsiteY2" fmla="*/ 0 h 161925"/>
              <a:gd name="connsiteX0" fmla="*/ 238125 w 238125"/>
              <a:gd name="connsiteY0" fmla="*/ 161925 h 161925"/>
              <a:gd name="connsiteX1" fmla="*/ 238125 w 238125"/>
              <a:gd name="connsiteY1" fmla="*/ 0 h 161925"/>
              <a:gd name="connsiteX2" fmla="*/ 0 w 238125"/>
              <a:gd name="connsiteY2" fmla="*/ 0 h 161925"/>
              <a:gd name="connsiteX0" fmla="*/ 209550 w 209550"/>
              <a:gd name="connsiteY0" fmla="*/ 161925 h 161925"/>
              <a:gd name="connsiteX1" fmla="*/ 209550 w 209550"/>
              <a:gd name="connsiteY1" fmla="*/ 0 h 161925"/>
              <a:gd name="connsiteX2" fmla="*/ 0 w 209550"/>
              <a:gd name="connsiteY2" fmla="*/ 0 h 161925"/>
              <a:gd name="connsiteX0" fmla="*/ 209550 w 209550"/>
              <a:gd name="connsiteY0" fmla="*/ 228600 h 228600"/>
              <a:gd name="connsiteX1" fmla="*/ 209550 w 209550"/>
              <a:gd name="connsiteY1" fmla="*/ 0 h 228600"/>
              <a:gd name="connsiteX2" fmla="*/ 0 w 2095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228600">
                <a:moveTo>
                  <a:pt x="209550" y="228600"/>
                </a:moveTo>
                <a:lnTo>
                  <a:pt x="20955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6AE55AC4-EF1F-40E8-A54C-7396F1440214}"/>
              </a:ext>
            </a:extLst>
          </p:cNvPr>
          <p:cNvGrpSpPr/>
          <p:nvPr/>
        </p:nvGrpSpPr>
        <p:grpSpPr>
          <a:xfrm>
            <a:off x="9165124" y="1138931"/>
            <a:ext cx="2278660" cy="1494295"/>
            <a:chOff x="8610658" y="614598"/>
            <a:chExt cx="2278660" cy="149429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7FA061D-E3D1-4BF1-8960-FC2A8E3AF9B9}"/>
                </a:ext>
              </a:extLst>
            </p:cNvPr>
            <p:cNvGrpSpPr/>
            <p:nvPr/>
          </p:nvGrpSpPr>
          <p:grpSpPr>
            <a:xfrm>
              <a:off x="8815870" y="889323"/>
              <a:ext cx="2073448" cy="1163525"/>
              <a:chOff x="9105270" y="2401451"/>
              <a:chExt cx="2073448" cy="1163525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011BBE79-EFC1-4E75-83BC-835DC59E1D00}"/>
                  </a:ext>
                </a:extLst>
              </p:cNvPr>
              <p:cNvSpPr/>
              <p:nvPr/>
            </p:nvSpPr>
            <p:spPr>
              <a:xfrm>
                <a:off x="9266836" y="2507701"/>
                <a:ext cx="1643062" cy="1057275"/>
              </a:xfrm>
              <a:custGeom>
                <a:avLst/>
                <a:gdLst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1047750 w 1643062"/>
                  <a:gd name="connsiteY5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822044 w 1643062"/>
                  <a:gd name="connsiteY5" fmla="*/ 123104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924914 w 1643062"/>
                  <a:gd name="connsiteY6" fmla="*/ 59287 h 1143000"/>
                  <a:gd name="connsiteX7" fmla="*/ 1047750 w 1643062"/>
                  <a:gd name="connsiteY7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04289 w 1643062"/>
                  <a:gd name="connsiteY6" fmla="*/ 208512 h 1143000"/>
                  <a:gd name="connsiteX7" fmla="*/ 1047750 w 1643062"/>
                  <a:gd name="connsiteY7" fmla="*/ 0 h 1143000"/>
                  <a:gd name="connsiteX0" fmla="*/ 0 w 1643062"/>
                  <a:gd name="connsiteY0" fmla="*/ 952500 h 1057275"/>
                  <a:gd name="connsiteX1" fmla="*/ 504825 w 1643062"/>
                  <a:gd name="connsiteY1" fmla="*/ 695325 h 1057275"/>
                  <a:gd name="connsiteX2" fmla="*/ 1238250 w 1643062"/>
                  <a:gd name="connsiteY2" fmla="*/ 1057275 h 1057275"/>
                  <a:gd name="connsiteX3" fmla="*/ 1643062 w 1643062"/>
                  <a:gd name="connsiteY3" fmla="*/ 857250 h 1057275"/>
                  <a:gd name="connsiteX4" fmla="*/ 385762 w 1643062"/>
                  <a:gd name="connsiteY4" fmla="*/ 238125 h 1057275"/>
                  <a:gd name="connsiteX5" fmla="*/ 799819 w 1643062"/>
                  <a:gd name="connsiteY5" fmla="*/ 34204 h 1057275"/>
                  <a:gd name="connsiteX6" fmla="*/ 1004289 w 1643062"/>
                  <a:gd name="connsiteY6" fmla="*/ 122787 h 1057275"/>
                  <a:gd name="connsiteX7" fmla="*/ 1212850 w 1643062"/>
                  <a:gd name="connsiteY7" fmla="*/ 0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3062" h="1057275">
                    <a:moveTo>
                      <a:pt x="0" y="952500"/>
                    </a:moveTo>
                    <a:lnTo>
                      <a:pt x="504825" y="695325"/>
                    </a:lnTo>
                    <a:lnTo>
                      <a:pt x="1238250" y="1057275"/>
                    </a:lnTo>
                    <a:lnTo>
                      <a:pt x="1643062" y="857250"/>
                    </a:lnTo>
                    <a:lnTo>
                      <a:pt x="385762" y="238125"/>
                    </a:lnTo>
                    <a:lnTo>
                      <a:pt x="799819" y="34204"/>
                    </a:lnTo>
                    <a:lnTo>
                      <a:pt x="1004289" y="122787"/>
                    </a:lnTo>
                    <a:lnTo>
                      <a:pt x="1212850" y="0"/>
                    </a:lnTo>
                  </a:path>
                </a:pathLst>
              </a:custGeom>
              <a:noFill/>
              <a:ln w="7620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DB43789-4A39-486C-83AC-5A9582D363A5}"/>
                  </a:ext>
                </a:extLst>
              </p:cNvPr>
              <p:cNvSpPr/>
              <p:nvPr/>
            </p:nvSpPr>
            <p:spPr>
              <a:xfrm>
                <a:off x="10360680" y="2401451"/>
                <a:ext cx="319088" cy="147691"/>
              </a:xfrm>
              <a:prstGeom prst="ellipse">
                <a:avLst/>
              </a:prstGeom>
              <a:solidFill>
                <a:srgbClr val="80808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5437A87-7E6D-4843-9968-F04C6C9C9B2D}"/>
                  </a:ext>
                </a:extLst>
              </p:cNvPr>
              <p:cNvSpPr/>
              <p:nvPr/>
            </p:nvSpPr>
            <p:spPr>
              <a:xfrm>
                <a:off x="9105270" y="3411106"/>
                <a:ext cx="319088" cy="147691"/>
              </a:xfrm>
              <a:prstGeom prst="ellipse">
                <a:avLst/>
              </a:prstGeom>
              <a:solidFill>
                <a:srgbClr val="80808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D42C3EA-FDAF-4B37-8FA7-98AF73C428F7}"/>
                  </a:ext>
                </a:extLst>
              </p:cNvPr>
              <p:cNvSpPr/>
              <p:nvPr/>
            </p:nvSpPr>
            <p:spPr>
              <a:xfrm>
                <a:off x="10339635" y="2899262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5554856E-F1C2-44C3-8C97-F91AB3EA9B78}"/>
                  </a:ext>
                </a:extLst>
              </p:cNvPr>
              <p:cNvSpPr/>
              <p:nvPr/>
            </p:nvSpPr>
            <p:spPr>
              <a:xfrm>
                <a:off x="10964210" y="3449713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61DF913B-EC23-4E81-B13F-14376905DAAF}"/>
                  </a:ext>
                </a:extLst>
              </p:cNvPr>
              <p:cNvSpPr/>
              <p:nvPr/>
            </p:nvSpPr>
            <p:spPr>
              <a:xfrm>
                <a:off x="9363561" y="3093079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6A123F-4E19-4B4F-BE4B-3E934CF53328}"/>
                  </a:ext>
                </a:extLst>
              </p:cNvPr>
              <p:cNvSpPr/>
              <p:nvPr/>
            </p:nvSpPr>
            <p:spPr>
              <a:xfrm>
                <a:off x="10305306" y="3310054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2124C70-02CD-46FB-8241-FF2164839FAD}"/>
                  </a:ext>
                </a:extLst>
              </p:cNvPr>
              <p:cNvSpPr/>
              <p:nvPr/>
            </p:nvSpPr>
            <p:spPr>
              <a:xfrm>
                <a:off x="9656393" y="2630706"/>
                <a:ext cx="279400" cy="247650"/>
              </a:xfrm>
              <a:custGeom>
                <a:avLst/>
                <a:gdLst>
                  <a:gd name="connsiteX0" fmla="*/ 228600 w 279400"/>
                  <a:gd name="connsiteY0" fmla="*/ 0 h 247650"/>
                  <a:gd name="connsiteX1" fmla="*/ 0 w 279400"/>
                  <a:gd name="connsiteY1" fmla="*/ 114300 h 247650"/>
                  <a:gd name="connsiteX2" fmla="*/ 279400 w 279400"/>
                  <a:gd name="connsiteY2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" h="247650">
                    <a:moveTo>
                      <a:pt x="228600" y="0"/>
                    </a:moveTo>
                    <a:lnTo>
                      <a:pt x="0" y="114300"/>
                    </a:lnTo>
                    <a:lnTo>
                      <a:pt x="279400" y="247650"/>
                    </a:lnTo>
                  </a:path>
                </a:pathLst>
              </a:custGeom>
              <a:noFill/>
              <a:ln w="76200">
                <a:gradFill>
                  <a:gsLst>
                    <a:gs pos="71000">
                      <a:srgbClr val="FFFF00"/>
                    </a:gs>
                    <a:gs pos="27000">
                      <a:srgbClr val="FFFF00"/>
                    </a:gs>
                    <a:gs pos="15000">
                      <a:srgbClr val="FFFF00">
                        <a:alpha val="0"/>
                      </a:srgbClr>
                    </a:gs>
                    <a:gs pos="80000">
                      <a:srgbClr val="FFFF0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E452EE7-4540-4849-B23B-EF5AD33F7F40}"/>
                </a:ext>
              </a:extLst>
            </p:cNvPr>
            <p:cNvSpPr/>
            <p:nvPr/>
          </p:nvSpPr>
          <p:spPr>
            <a:xfrm>
              <a:off x="9068481" y="1806457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/>
                <a:t>1</a:t>
              </a:r>
              <a:endParaRPr lang="ko-KR" altLang="en-US" sz="600" b="1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1937197-25FA-43D8-98FB-AC600EE80B41}"/>
                </a:ext>
              </a:extLst>
            </p:cNvPr>
            <p:cNvSpPr/>
            <p:nvPr/>
          </p:nvSpPr>
          <p:spPr>
            <a:xfrm>
              <a:off x="9863015" y="1792192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/>
                <a:t>3</a:t>
              </a:r>
              <a:endParaRPr lang="ko-KR" altLang="en-US" sz="600" b="1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14A776B-57C7-40BD-956E-220036D840DC}"/>
                </a:ext>
              </a:extLst>
            </p:cNvPr>
            <p:cNvSpPr/>
            <p:nvPr/>
          </p:nvSpPr>
          <p:spPr>
            <a:xfrm>
              <a:off x="10316449" y="2005481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/>
                <a:t>4</a:t>
              </a:r>
              <a:endParaRPr lang="ko-KR" altLang="en-US" sz="600" b="1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799FF00-F7A0-4B08-B281-706A2412338F}"/>
                </a:ext>
              </a:extLst>
            </p:cNvPr>
            <p:cNvSpPr/>
            <p:nvPr/>
          </p:nvSpPr>
          <p:spPr>
            <a:xfrm>
              <a:off x="9955424" y="1387134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/>
                <a:t>6</a:t>
              </a:r>
              <a:endParaRPr lang="ko-KR" altLang="en-US" sz="600" b="1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D33DCD9-BFDE-4DD1-8AE0-DEDA3EF38582}"/>
                </a:ext>
              </a:extLst>
            </p:cNvPr>
            <p:cNvSpPr/>
            <p:nvPr/>
          </p:nvSpPr>
          <p:spPr>
            <a:xfrm>
              <a:off x="9398529" y="1585641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/>
                <a:t>2</a:t>
              </a:r>
              <a:endParaRPr lang="ko-KR" altLang="en-US" sz="600" b="1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00DD844-059A-4D31-BB5C-04065481380C}"/>
                </a:ext>
              </a:extLst>
            </p:cNvPr>
            <p:cNvSpPr/>
            <p:nvPr/>
          </p:nvSpPr>
          <p:spPr>
            <a:xfrm>
              <a:off x="10634263" y="1770793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/>
                <a:t>5</a:t>
              </a:r>
              <a:endParaRPr lang="ko-KR" altLang="en-US" sz="600" b="1" dirty="0"/>
            </a:p>
          </p:txBody>
        </p: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451CF7A7-60B1-40AE-A286-B70B238C1C34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flipH="1" flipV="1">
              <a:off x="8963671" y="1032479"/>
              <a:ext cx="403322" cy="200399"/>
            </a:xfrm>
            <a:prstGeom prst="bentConnector3">
              <a:avLst>
                <a:gd name="adj1" fmla="val 10017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1BEA286-6DEC-4D4A-B632-C9DFF1D72944}"/>
                </a:ext>
              </a:extLst>
            </p:cNvPr>
            <p:cNvSpPr/>
            <p:nvPr/>
          </p:nvSpPr>
          <p:spPr>
            <a:xfrm>
              <a:off x="8610658" y="614598"/>
              <a:ext cx="7425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000" dirty="0">
                  <a:latin typeface="+mn-ea"/>
                </a:rPr>
                <a:t>수동주행</a:t>
              </a:r>
              <a:endParaRPr lang="en-US" altLang="ko-KR" sz="1000" dirty="0">
                <a:latin typeface="+mn-ea"/>
              </a:endParaRPr>
            </a:p>
            <a:p>
              <a:pPr lvl="0" algn="ctr">
                <a:defRPr/>
              </a:pPr>
              <a:r>
                <a:rPr lang="ko-KR" altLang="en-US" sz="1000" dirty="0">
                  <a:latin typeface="+mn-ea"/>
                </a:rPr>
                <a:t>전환 지점</a:t>
              </a:r>
            </a:p>
          </p:txBody>
        </p:sp>
      </p:grpSp>
      <p:pic>
        <p:nvPicPr>
          <p:cNvPr id="108" name="Picture 2" descr="https://post-phinf.pstatic.net/MjAxODExMDFfMTg5/MDAxNTQxMDQxNDI0MjAw.jEbKbS5_mD4c4FKzIK3OgfL09V32parsOkkgt8av8y4g.NNRa6HuR2M3aWvxiD29KOw6OjrIHrKkZRQ_wHi0CJNcg.JPEG/%EB%9D%BC%EC%8A%A4%EB%B2%A0%EA%B0%80%EC%8A%A4_%ED%95%98%EC%9D%B4%EB%A1%A4%EB%9F%AC_%284%29.jpg?type=w1200">
            <a:extLst>
              <a:ext uri="{FF2B5EF4-FFF2-40B4-BE49-F238E27FC236}">
                <a16:creationId xmlns:a16="http://schemas.microsoft.com/office/drawing/2014/main" id="{56DE895E-7904-4099-8AF7-386DB668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284" y="5655256"/>
            <a:ext cx="2027254" cy="10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ì¤í¸ë¼í ì¤ í¼ì´ì ëí ì´ë¯¸ì§ ê²ìê²°ê³¼">
            <a:extLst>
              <a:ext uri="{FF2B5EF4-FFF2-40B4-BE49-F238E27FC236}">
                <a16:creationId xmlns:a16="http://schemas.microsoft.com/office/drawing/2014/main" id="{719B336F-0B58-475F-918C-84286EA6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42" y="5195329"/>
            <a:ext cx="1219394" cy="148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CE9DD94-C694-4C0F-ADC1-7F84906336E3}"/>
              </a:ext>
            </a:extLst>
          </p:cNvPr>
          <p:cNvSpPr/>
          <p:nvPr/>
        </p:nvSpPr>
        <p:spPr>
          <a:xfrm>
            <a:off x="8768380" y="4929229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EAE254C-571F-4317-AE74-FAB42FBCC3C3}"/>
              </a:ext>
            </a:extLst>
          </p:cNvPr>
          <p:cNvSpPr/>
          <p:nvPr/>
        </p:nvSpPr>
        <p:spPr>
          <a:xfrm>
            <a:off x="10042284" y="5391736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pic>
        <p:nvPicPr>
          <p:cNvPr id="112" name="Picture 6" descr="ì ë¼ì¤ë² ê°ì¤ì ëí ì´ë¯¸ì§ ê²ìê²°ê³¼">
            <a:extLst>
              <a:ext uri="{FF2B5EF4-FFF2-40B4-BE49-F238E27FC236}">
                <a16:creationId xmlns:a16="http://schemas.microsoft.com/office/drawing/2014/main" id="{125D0D3A-6FA6-4989-9BDB-30958DA6E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42" y="3806497"/>
            <a:ext cx="1690868" cy="10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B9DBC88-1463-4538-B4DA-38BB74FDD6E5}"/>
              </a:ext>
            </a:extLst>
          </p:cNvPr>
          <p:cNvSpPr/>
          <p:nvPr/>
        </p:nvSpPr>
        <p:spPr>
          <a:xfrm>
            <a:off x="8774142" y="3534304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9B8213E-4A15-4A5B-8006-AF97BACFB552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디자인 시안의 루트와 정보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동일하게 수정예정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8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49BDE-D16A-48CB-8CD9-52717882FEA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A97865-09AC-47DE-B054-D73791E2AD24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0A92E31-D98E-4491-AC86-23E0B09A45C9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CB63A-55E5-407F-BC03-C659C67A7ABD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D1D8D26-D254-4B89-BC58-005C61A4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527976"/>
              </p:ext>
            </p:extLst>
          </p:nvPr>
        </p:nvGraphicFramePr>
        <p:xfrm>
          <a:off x="136187" y="567266"/>
          <a:ext cx="11884703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19">
                  <a:extLst>
                    <a:ext uri="{9D8B030D-6E8A-4147-A177-3AD203B41FA5}">
                      <a16:colId xmlns:a16="http://schemas.microsoft.com/office/drawing/2014/main" val="1195390142"/>
                    </a:ext>
                  </a:extLst>
                </a:gridCol>
                <a:gridCol w="2478311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8698773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 rowSpan="16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19.09.20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Color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컬러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5302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Structure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레이블명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phase 1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29660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AI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case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재정리 및 대표화면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오버뷰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27705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Welcome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mt_welcome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히든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버튼 위치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54706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phase1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레이블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Navigation mode(=phase 2)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기능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186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자동 주행 중 </a:t>
                      </a:r>
                      <a:r>
                        <a:rPr lang="en-US" altLang="ko-KR" sz="900" dirty="0"/>
                        <a:t>(sc_auto_menu2)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자동주행에서 메뉴 펼쳐지는 화면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phase 1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레이블 명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Navigation Mode (=Phase 2)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기능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셀렉과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디폴트 상태 구분 추가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0417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도착지 꾸밈 요소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8121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프로세스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로직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33259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활성 </a:t>
                      </a:r>
                      <a:r>
                        <a:rPr lang="en-US" altLang="ko-KR" sz="900" dirty="0"/>
                        <a:t>(sc_automatic_m00)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출발지 명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MGM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아레나 기준으로 내용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교통체증 표현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91530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 기본화면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상세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축소형 정보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89845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분해 설정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섬네일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내용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371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팝업 개념의 페이지로 수정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볼륨 정보 위치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1708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Eye tracking </a:t>
                      </a:r>
                      <a:r>
                        <a:rPr lang="ko-KR" altLang="en-US" sz="900" dirty="0"/>
                        <a:t>가이드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sc_manual_calibration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TBT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 구성 및 로직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6193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기본 화면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sc_manual_basic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TBT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027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기능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확장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sc_manual_function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TBT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확장 정보로 확정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3254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</a:t>
                      </a:r>
                      <a:r>
                        <a:rPr lang="en-US" altLang="ko-KR" sz="900" dirty="0"/>
                        <a:t>_ </a:t>
                      </a:r>
                      <a:r>
                        <a:rPr lang="ko-KR" altLang="en-US" sz="900" dirty="0"/>
                        <a:t>좌우 시선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sc_manual_</a:t>
                      </a:r>
                      <a:r>
                        <a:rPr lang="en-US" altLang="ko-KR" sz="900" kern="100" dirty="0" err="1">
                          <a:solidFill>
                            <a:prstClr val="black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eyetracker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주행정보 노출되는 방향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01002"/>
                  </a:ext>
                </a:extLst>
              </a:tr>
              <a:tr h="141023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19.09.27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V-touch </a:t>
                      </a:r>
                      <a:r>
                        <a:rPr lang="ko-KR" altLang="en-US" sz="900" dirty="0"/>
                        <a:t>가이드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3853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설명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v-touch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필드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925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sc_automatic_m00 </a:t>
                      </a:r>
                      <a:r>
                        <a:rPr lang="ko-KR" altLang="en-US" sz="900" dirty="0"/>
                        <a:t>외 자동주행 화면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v-touch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필드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95769"/>
                  </a:ext>
                </a:extLst>
              </a:tr>
              <a:tr h="141023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Color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컬러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727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대표곡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자동 재생 명시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25427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활성 </a:t>
                      </a:r>
                      <a:r>
                        <a:rPr lang="en-US" altLang="ko-KR" sz="900" dirty="0"/>
                        <a:t>(sc_automatic_m00)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주행정보 위치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현재시간 정보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설명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46755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자동 주행 중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딤드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처리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드롭다운으로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재구성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5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50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96351F-DC29-4663-8DBE-D14665285A63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확인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 체험중인 메뉴에 대한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시각적 구분방법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논의 필요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1806A4-0ADD-4E71-9C36-95A27E2BA359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3" name="그림 52" descr="그리기이(가) 표시된 사진&#10;&#10;자동 생성된 설명">
              <a:extLst>
                <a:ext uri="{FF2B5EF4-FFF2-40B4-BE49-F238E27FC236}">
                  <a16:creationId xmlns:a16="http://schemas.microsoft.com/office/drawing/2014/main" id="{BE7CFB59-94D6-4B13-AA29-DBE57C7AB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4" name="그림 53" descr="그리기이(가) 표시된 사진&#10;&#10;자동 생성된 설명">
              <a:extLst>
                <a:ext uri="{FF2B5EF4-FFF2-40B4-BE49-F238E27FC236}">
                  <a16:creationId xmlns:a16="http://schemas.microsoft.com/office/drawing/2014/main" id="{C781A0A7-5EDE-4AFD-85BB-B311240E5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</a:t>
            </a:r>
            <a:r>
              <a:rPr lang="ko-KR" altLang="en-US" dirty="0"/>
              <a:t>메뉴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26826" cy="5224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페이지 진입 조건 </a:t>
            </a: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를 터치하면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메뉴 노출되고 메뉴 레이어에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 레이어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인테리어 라인을 활용한 면적이 밀려 나오면서 메뉴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닫기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자동 주행 표기가 아닌 닫기 버튼으로 활용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dirty="0"/>
              <a:t>닫기 버튼을 누르면 메뉴가 밀려서 사리고 본래 컨텐츠 화면으로 이동</a:t>
            </a:r>
            <a:r>
              <a:rPr lang="en-US" altLang="ko-KR" sz="900" dirty="0"/>
              <a:t>, </a:t>
            </a:r>
            <a:r>
              <a:rPr lang="ko-KR" altLang="en-US" sz="900" dirty="0"/>
              <a:t>닫기</a:t>
            </a:r>
            <a:br>
              <a:rPr lang="en-US" altLang="ko-KR" sz="900" dirty="0"/>
            </a:br>
            <a:r>
              <a:rPr lang="en-US" altLang="ko-KR" sz="900" dirty="0"/>
              <a:t> </a:t>
            </a:r>
            <a:r>
              <a:rPr lang="ko-KR" altLang="en-US" sz="900" dirty="0"/>
              <a:t> 버튼은 자동주행의 </a:t>
            </a:r>
            <a:r>
              <a:rPr lang="en-US" altLang="ko-KR" sz="900" dirty="0"/>
              <a:t>AI</a:t>
            </a:r>
            <a:r>
              <a:rPr lang="ko-KR" altLang="en-US" sz="900" dirty="0"/>
              <a:t>로 복귀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메뉴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/>
              <a:t>NAVI : </a:t>
            </a:r>
            <a:r>
              <a:rPr lang="ko-KR" altLang="en-US" sz="900" dirty="0"/>
              <a:t>목적지 관련 정보 메뉴</a:t>
            </a:r>
            <a:r>
              <a:rPr lang="en-US" altLang="ko-KR" sz="900" dirty="0"/>
              <a:t>, </a:t>
            </a:r>
            <a:r>
              <a:rPr lang="ko-KR" altLang="en-US" sz="900" dirty="0"/>
              <a:t>자율주행 </a:t>
            </a:r>
            <a:r>
              <a:rPr lang="en-US" altLang="ko-KR" sz="900" dirty="0"/>
              <a:t> map/</a:t>
            </a:r>
            <a:r>
              <a:rPr lang="ko-KR" altLang="en-US" sz="900" dirty="0"/>
              <a:t>목적지 정보 기점으로 이동</a:t>
            </a:r>
            <a:br>
              <a:rPr lang="en-US" altLang="ko-KR" sz="900" dirty="0"/>
            </a:br>
            <a:r>
              <a:rPr lang="en-US" altLang="ko-KR" sz="900" dirty="0"/>
              <a:t>- MUSIC : </a:t>
            </a:r>
            <a:r>
              <a:rPr lang="ko-KR" altLang="en-US" sz="900" dirty="0"/>
              <a:t>음악 메뉴</a:t>
            </a:r>
            <a:r>
              <a:rPr lang="en-US" altLang="ko-KR" sz="900" dirty="0"/>
              <a:t>, </a:t>
            </a:r>
            <a:r>
              <a:rPr lang="ko-KR" altLang="en-US" sz="900" dirty="0"/>
              <a:t>음악 변경 가이드 기점으로 이동</a:t>
            </a:r>
            <a:br>
              <a:rPr lang="en-US" altLang="ko-KR" sz="900" dirty="0"/>
            </a:br>
            <a:r>
              <a:rPr lang="en-US" altLang="ko-KR" sz="900" dirty="0"/>
              <a:t>- MODE : </a:t>
            </a:r>
            <a:r>
              <a:rPr lang="ko-KR" altLang="en-US" sz="900" dirty="0"/>
              <a:t>운전 메뉴</a:t>
            </a:r>
            <a:r>
              <a:rPr lang="en-US" altLang="ko-KR" sz="900" dirty="0"/>
              <a:t>, </a:t>
            </a:r>
            <a:r>
              <a:rPr lang="ko-KR" altLang="en-US" sz="900" dirty="0"/>
              <a:t>수동주행 변경 제안 기점으로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 상태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[3-1]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체험중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[3-3]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</a:t>
            </a:r>
            <a:b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체험중인 메뉴로 메뉴 명과 </a:t>
            </a:r>
            <a:r>
              <a:rPr lang="ko-KR" altLang="en-US" sz="900" strike="sngStrike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컬러값으로</a:t>
            </a:r>
            <a:r>
              <a:rPr lang="ko-KR" altLang="en-US" sz="900" strike="sngStrike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상태 구분</a:t>
            </a:r>
            <a:r>
              <a:rPr lang="en-US" altLang="ko-KR" sz="900" strike="sngStrike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sz="900" strike="sngStrike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논의 필요</a:t>
            </a:r>
            <a:b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상태의 메뉴로 메뉴명만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[3-3]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상태의 메뉴를 사용자가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상태로 변화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상태에서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해당 메뉴의 대표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메타포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아이콘이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팝업되면서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노출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메뉴를 선택하면 메뉴 레이어가 화면 밖으로 밀리면서 해당 기점으로 이동하는</a:t>
            </a:r>
            <a:br>
              <a:rPr lang="en-US" altLang="ko-KR" sz="900" dirty="0"/>
            </a:br>
            <a:r>
              <a:rPr lang="en-US" altLang="ko-KR" sz="900" dirty="0"/>
              <a:t> </a:t>
            </a:r>
            <a:r>
              <a:rPr lang="ko-KR" altLang="en-US" sz="900" dirty="0"/>
              <a:t> </a:t>
            </a:r>
            <a:r>
              <a:rPr lang="ko-KR" altLang="en-US" sz="900" dirty="0" err="1"/>
              <a:t>트랜지션</a:t>
            </a:r>
            <a:r>
              <a:rPr lang="ko-KR" altLang="en-US" sz="900" dirty="0"/>
              <a:t> 재생</a:t>
            </a:r>
            <a:br>
              <a:rPr lang="en-US" altLang="ko-KR" sz="1000" dirty="0"/>
            </a:br>
            <a:endParaRPr lang="en-US" altLang="ko-KR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0B598-19A8-4A26-AADD-3947E5162E72}"/>
              </a:ext>
            </a:extLst>
          </p:cNvPr>
          <p:cNvSpPr txBox="1"/>
          <p:nvPr/>
        </p:nvSpPr>
        <p:spPr>
          <a:xfrm>
            <a:off x="7883773" y="19776"/>
            <a:ext cx="16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sc_auto_menu</a:t>
            </a:r>
            <a:endParaRPr lang="en-US" altLang="ko-KR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F357D2-1B3A-4C52-9652-E05D061F49FE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B482DB6-EEF6-4B34-851D-AE9A5B970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 flipH="1">
            <a:off x="258947" y="3055844"/>
            <a:ext cx="5021543" cy="2399733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1B879DA4-F6E9-4AB0-97E0-969B7B736B0C}"/>
              </a:ext>
            </a:extLst>
          </p:cNvPr>
          <p:cNvGrpSpPr/>
          <p:nvPr/>
        </p:nvGrpSpPr>
        <p:grpSpPr>
          <a:xfrm>
            <a:off x="1210677" y="3664214"/>
            <a:ext cx="2073448" cy="1163525"/>
            <a:chOff x="9105270" y="2401451"/>
            <a:chExt cx="2073448" cy="1163525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39B6EE7-307F-4A20-ADC3-403F451E2AE8}"/>
                </a:ext>
              </a:extLst>
            </p:cNvPr>
            <p:cNvSpPr/>
            <p:nvPr/>
          </p:nvSpPr>
          <p:spPr>
            <a:xfrm>
              <a:off x="9266836" y="2507701"/>
              <a:ext cx="1643062" cy="1057275"/>
            </a:xfrm>
            <a:custGeom>
              <a:avLst/>
              <a:gdLst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1047750 w 1643062"/>
                <a:gd name="connsiteY5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822044 w 1643062"/>
                <a:gd name="connsiteY5" fmla="*/ 123104 h 1143000"/>
                <a:gd name="connsiteX6" fmla="*/ 1047750 w 1643062"/>
                <a:gd name="connsiteY6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799819 w 1643062"/>
                <a:gd name="connsiteY5" fmla="*/ 119929 h 1143000"/>
                <a:gd name="connsiteX6" fmla="*/ 1047750 w 1643062"/>
                <a:gd name="connsiteY6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799819 w 1643062"/>
                <a:gd name="connsiteY5" fmla="*/ 119929 h 1143000"/>
                <a:gd name="connsiteX6" fmla="*/ 924914 w 1643062"/>
                <a:gd name="connsiteY6" fmla="*/ 59287 h 1143000"/>
                <a:gd name="connsiteX7" fmla="*/ 1047750 w 1643062"/>
                <a:gd name="connsiteY7" fmla="*/ 0 h 1143000"/>
                <a:gd name="connsiteX0" fmla="*/ 0 w 1643062"/>
                <a:gd name="connsiteY0" fmla="*/ 1038225 h 1143000"/>
                <a:gd name="connsiteX1" fmla="*/ 504825 w 1643062"/>
                <a:gd name="connsiteY1" fmla="*/ 781050 h 1143000"/>
                <a:gd name="connsiteX2" fmla="*/ 1238250 w 1643062"/>
                <a:gd name="connsiteY2" fmla="*/ 1143000 h 1143000"/>
                <a:gd name="connsiteX3" fmla="*/ 1643062 w 1643062"/>
                <a:gd name="connsiteY3" fmla="*/ 942975 h 1143000"/>
                <a:gd name="connsiteX4" fmla="*/ 385762 w 1643062"/>
                <a:gd name="connsiteY4" fmla="*/ 323850 h 1143000"/>
                <a:gd name="connsiteX5" fmla="*/ 799819 w 1643062"/>
                <a:gd name="connsiteY5" fmla="*/ 119929 h 1143000"/>
                <a:gd name="connsiteX6" fmla="*/ 1004289 w 1643062"/>
                <a:gd name="connsiteY6" fmla="*/ 208512 h 1143000"/>
                <a:gd name="connsiteX7" fmla="*/ 1047750 w 1643062"/>
                <a:gd name="connsiteY7" fmla="*/ 0 h 1143000"/>
                <a:gd name="connsiteX0" fmla="*/ 0 w 1643062"/>
                <a:gd name="connsiteY0" fmla="*/ 952500 h 1057275"/>
                <a:gd name="connsiteX1" fmla="*/ 504825 w 1643062"/>
                <a:gd name="connsiteY1" fmla="*/ 695325 h 1057275"/>
                <a:gd name="connsiteX2" fmla="*/ 1238250 w 1643062"/>
                <a:gd name="connsiteY2" fmla="*/ 1057275 h 1057275"/>
                <a:gd name="connsiteX3" fmla="*/ 1643062 w 1643062"/>
                <a:gd name="connsiteY3" fmla="*/ 857250 h 1057275"/>
                <a:gd name="connsiteX4" fmla="*/ 385762 w 1643062"/>
                <a:gd name="connsiteY4" fmla="*/ 238125 h 1057275"/>
                <a:gd name="connsiteX5" fmla="*/ 799819 w 1643062"/>
                <a:gd name="connsiteY5" fmla="*/ 34204 h 1057275"/>
                <a:gd name="connsiteX6" fmla="*/ 1004289 w 1643062"/>
                <a:gd name="connsiteY6" fmla="*/ 122787 h 1057275"/>
                <a:gd name="connsiteX7" fmla="*/ 1212850 w 1643062"/>
                <a:gd name="connsiteY7" fmla="*/ 0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3062" h="1057275">
                  <a:moveTo>
                    <a:pt x="0" y="952500"/>
                  </a:moveTo>
                  <a:lnTo>
                    <a:pt x="504825" y="695325"/>
                  </a:lnTo>
                  <a:lnTo>
                    <a:pt x="1238250" y="1057275"/>
                  </a:lnTo>
                  <a:lnTo>
                    <a:pt x="1643062" y="857250"/>
                  </a:lnTo>
                  <a:lnTo>
                    <a:pt x="385762" y="238125"/>
                  </a:lnTo>
                  <a:lnTo>
                    <a:pt x="799819" y="34204"/>
                  </a:lnTo>
                  <a:lnTo>
                    <a:pt x="1004289" y="122787"/>
                  </a:lnTo>
                  <a:lnTo>
                    <a:pt x="1212850" y="0"/>
                  </a:lnTo>
                </a:path>
              </a:pathLst>
            </a:custGeom>
            <a:noFill/>
            <a:ln w="76200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93D7FB5-5B35-4EE1-936D-ADCBB2DBEE97}"/>
                </a:ext>
              </a:extLst>
            </p:cNvPr>
            <p:cNvSpPr/>
            <p:nvPr/>
          </p:nvSpPr>
          <p:spPr>
            <a:xfrm>
              <a:off x="10360680" y="2401451"/>
              <a:ext cx="319088" cy="147691"/>
            </a:xfrm>
            <a:prstGeom prst="ellipse">
              <a:avLst/>
            </a:prstGeom>
            <a:solidFill>
              <a:srgbClr val="80808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31A3593-6DEB-452F-9221-46C29803F656}"/>
                </a:ext>
              </a:extLst>
            </p:cNvPr>
            <p:cNvSpPr/>
            <p:nvPr/>
          </p:nvSpPr>
          <p:spPr>
            <a:xfrm>
              <a:off x="9105270" y="3411106"/>
              <a:ext cx="319088" cy="147691"/>
            </a:xfrm>
            <a:prstGeom prst="ellips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2831A0B-703B-463B-8B1D-B986CC1D7222}"/>
                </a:ext>
              </a:extLst>
            </p:cNvPr>
            <p:cNvSpPr/>
            <p:nvPr/>
          </p:nvSpPr>
          <p:spPr>
            <a:xfrm>
              <a:off x="10339635" y="2899262"/>
              <a:ext cx="214508" cy="108102"/>
            </a:xfrm>
            <a:prstGeom prst="ellipse">
              <a:avLst/>
            </a:prstGeom>
            <a:solidFill>
              <a:srgbClr val="D9D9D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B4BEDFF-BD1F-4404-AD92-9294FE9C2A41}"/>
                </a:ext>
              </a:extLst>
            </p:cNvPr>
            <p:cNvSpPr/>
            <p:nvPr/>
          </p:nvSpPr>
          <p:spPr>
            <a:xfrm>
              <a:off x="10964210" y="3449713"/>
              <a:ext cx="214508" cy="108102"/>
            </a:xfrm>
            <a:prstGeom prst="ellipse">
              <a:avLst/>
            </a:prstGeom>
            <a:solidFill>
              <a:srgbClr val="D9D9D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B4C1917-310E-4EC1-9E52-2867749287F2}"/>
                </a:ext>
              </a:extLst>
            </p:cNvPr>
            <p:cNvSpPr/>
            <p:nvPr/>
          </p:nvSpPr>
          <p:spPr>
            <a:xfrm>
              <a:off x="9363561" y="3093079"/>
              <a:ext cx="214508" cy="108102"/>
            </a:xfrm>
            <a:prstGeom prst="ellipse">
              <a:avLst/>
            </a:prstGeom>
            <a:solidFill>
              <a:srgbClr val="D9D9D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E2F51CFC-9D2D-45CA-849F-35AB8B4DA129}"/>
                </a:ext>
              </a:extLst>
            </p:cNvPr>
            <p:cNvSpPr/>
            <p:nvPr/>
          </p:nvSpPr>
          <p:spPr>
            <a:xfrm>
              <a:off x="9656393" y="2630706"/>
              <a:ext cx="279400" cy="247650"/>
            </a:xfrm>
            <a:custGeom>
              <a:avLst/>
              <a:gdLst>
                <a:gd name="connsiteX0" fmla="*/ 228600 w 279400"/>
                <a:gd name="connsiteY0" fmla="*/ 0 h 247650"/>
                <a:gd name="connsiteX1" fmla="*/ 0 w 279400"/>
                <a:gd name="connsiteY1" fmla="*/ 114300 h 247650"/>
                <a:gd name="connsiteX2" fmla="*/ 279400 w 279400"/>
                <a:gd name="connsiteY2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" h="247650">
                  <a:moveTo>
                    <a:pt x="228600" y="0"/>
                  </a:moveTo>
                  <a:lnTo>
                    <a:pt x="0" y="114300"/>
                  </a:lnTo>
                  <a:lnTo>
                    <a:pt x="279400" y="247650"/>
                  </a:lnTo>
                </a:path>
              </a:pathLst>
            </a:custGeom>
            <a:noFill/>
            <a:ln w="76200">
              <a:gradFill>
                <a:gsLst>
                  <a:gs pos="71000">
                    <a:srgbClr val="FFFF00"/>
                  </a:gs>
                  <a:gs pos="27000">
                    <a:srgbClr val="FFFF00"/>
                  </a:gs>
                  <a:gs pos="15000">
                    <a:srgbClr val="FFFF00">
                      <a:alpha val="0"/>
                    </a:srgbClr>
                  </a:gs>
                  <a:gs pos="80000">
                    <a:srgbClr val="FFFF0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BB48B62E-35F3-4081-9378-1D37893DF6C6}"/>
              </a:ext>
            </a:extLst>
          </p:cNvPr>
          <p:cNvSpPr/>
          <p:nvPr/>
        </p:nvSpPr>
        <p:spPr>
          <a:xfrm>
            <a:off x="1403350" y="4467225"/>
            <a:ext cx="828675" cy="241300"/>
          </a:xfrm>
          <a:custGeom>
            <a:avLst/>
            <a:gdLst>
              <a:gd name="connsiteX0" fmla="*/ 828675 w 828675"/>
              <a:gd name="connsiteY0" fmla="*/ 177800 h 241300"/>
              <a:gd name="connsiteX1" fmla="*/ 473075 w 828675"/>
              <a:gd name="connsiteY1" fmla="*/ 0 h 241300"/>
              <a:gd name="connsiteX2" fmla="*/ 0 w 828675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241300">
                <a:moveTo>
                  <a:pt x="828675" y="177800"/>
                </a:moveTo>
                <a:lnTo>
                  <a:pt x="473075" y="0"/>
                </a:lnTo>
                <a:lnTo>
                  <a:pt x="0" y="241300"/>
                </a:lnTo>
              </a:path>
            </a:pathLst>
          </a:cu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5CC3803-EF6F-482F-9422-585E4AC9A87D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8214545C-D132-4C1A-93BC-F14C6E954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5ACBE2FC-2715-47E6-BF75-32901C22C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D23199-9A55-4B6E-96B5-98BE94CE6275}"/>
              </a:ext>
            </a:extLst>
          </p:cNvPr>
          <p:cNvSpPr txBox="1"/>
          <p:nvPr/>
        </p:nvSpPr>
        <p:spPr>
          <a:xfrm>
            <a:off x="1809277" y="5017207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 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5DA8297-9DFF-49C9-A2E1-7B8F5BEC2F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57" y="4510368"/>
            <a:ext cx="725740" cy="35687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656621A-A8BB-45A1-BD6E-FFC0F32BB4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3924" y="4422944"/>
            <a:ext cx="346955" cy="355024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1AE4619E-826B-4B36-8646-5AFB4C4C61E8}"/>
              </a:ext>
            </a:extLst>
          </p:cNvPr>
          <p:cNvSpPr/>
          <p:nvPr/>
        </p:nvSpPr>
        <p:spPr>
          <a:xfrm>
            <a:off x="2500669" y="4629067"/>
            <a:ext cx="166761" cy="93413"/>
          </a:xfrm>
          <a:prstGeom prst="ellips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404016F-6E51-483D-96DF-C5B1BFC99E5D}"/>
              </a:ext>
            </a:extLst>
          </p:cNvPr>
          <p:cNvGrpSpPr/>
          <p:nvPr/>
        </p:nvGrpSpPr>
        <p:grpSpPr>
          <a:xfrm>
            <a:off x="2894547" y="4149539"/>
            <a:ext cx="1681606" cy="618904"/>
            <a:chOff x="2449026" y="3972179"/>
            <a:chExt cx="1681606" cy="618904"/>
          </a:xfrm>
        </p:grpSpPr>
        <p:sp>
          <p:nvSpPr>
            <p:cNvPr id="71" name="말풍선: 사각형 70">
              <a:extLst>
                <a:ext uri="{FF2B5EF4-FFF2-40B4-BE49-F238E27FC236}">
                  <a16:creationId xmlns:a16="http://schemas.microsoft.com/office/drawing/2014/main" id="{EDF41524-2691-4341-9E53-2198FF45B474}"/>
                </a:ext>
              </a:extLst>
            </p:cNvPr>
            <p:cNvSpPr/>
            <p:nvPr/>
          </p:nvSpPr>
          <p:spPr>
            <a:xfrm>
              <a:off x="2449026" y="3972179"/>
              <a:ext cx="1681606" cy="618904"/>
            </a:xfrm>
            <a:prstGeom prst="wedgeRectCallout">
              <a:avLst>
                <a:gd name="adj1" fmla="val -71566"/>
                <a:gd name="adj2" fmla="val 3479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07039F8-68DC-461E-8B40-8448F9E5FCE5}"/>
                </a:ext>
              </a:extLst>
            </p:cNvPr>
            <p:cNvGrpSpPr/>
            <p:nvPr/>
          </p:nvGrpSpPr>
          <p:grpSpPr>
            <a:xfrm>
              <a:off x="2511578" y="4035343"/>
              <a:ext cx="488623" cy="490692"/>
              <a:chOff x="5086576" y="685859"/>
              <a:chExt cx="686915" cy="689823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2F349E2-24AE-4191-B0E5-24C7DF28767F}"/>
                  </a:ext>
                </a:extLst>
              </p:cNvPr>
              <p:cNvSpPr/>
              <p:nvPr/>
            </p:nvSpPr>
            <p:spPr>
              <a:xfrm>
                <a:off x="5086578" y="688769"/>
                <a:ext cx="686913" cy="68691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D6B9DE4-4BEB-4557-B14B-325D28941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6577" y="685859"/>
                <a:ext cx="686914" cy="68982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C091056-F436-487D-B81A-B7DABD3D0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576" y="685860"/>
                <a:ext cx="686915" cy="6869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C989AF-0F13-4083-B241-423BF85F0DE4}"/>
                </a:ext>
              </a:extLst>
            </p:cNvPr>
            <p:cNvSpPr txBox="1"/>
            <p:nvPr/>
          </p:nvSpPr>
          <p:spPr>
            <a:xfrm>
              <a:off x="2958516" y="4079599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PIERO’S </a:t>
              </a:r>
            </a:p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ITALIAN CUISINE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80A15E4-3DD2-4624-98B1-254BD02A6017}"/>
              </a:ext>
            </a:extLst>
          </p:cNvPr>
          <p:cNvSpPr txBox="1"/>
          <p:nvPr/>
        </p:nvSpPr>
        <p:spPr>
          <a:xfrm>
            <a:off x="185762" y="4669899"/>
            <a:ext cx="153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 VEGAS</a:t>
            </a: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CONVENTION CENTER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20B3931-AB1A-4F22-9A2A-042E07B398C2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DESTINATION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MGM GRAND GARDEN ARENA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05FD7B47-1D90-409F-8574-53462E3F10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08" y="4021423"/>
            <a:ext cx="2555192" cy="124518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7FCA9BA-3BBC-418B-B966-AA1913CB9A7C}"/>
              </a:ext>
            </a:extLst>
          </p:cNvPr>
          <p:cNvSpPr txBox="1"/>
          <p:nvPr/>
        </p:nvSpPr>
        <p:spPr>
          <a:xfrm>
            <a:off x="4759789" y="3551592"/>
            <a:ext cx="19175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BILLBOARD MUSIC AWARD </a:t>
            </a:r>
          </a:p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07:00 PM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4D3AC901-F26F-4162-8C43-6554C1A53274}"/>
              </a:ext>
            </a:extLst>
          </p:cNvPr>
          <p:cNvSpPr/>
          <p:nvPr/>
        </p:nvSpPr>
        <p:spPr>
          <a:xfrm>
            <a:off x="4518066" y="4021739"/>
            <a:ext cx="2567034" cy="1245187"/>
          </a:xfrm>
          <a:prstGeom prst="diamond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D7822225-700A-49C9-8763-267F6DC843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47" y="4014652"/>
            <a:ext cx="671818" cy="76331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ED2CCDE7-71DA-40A8-B988-7169FCDAF714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33637B0-A391-46F6-84CD-113EA3FC18C0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86A2367-DE35-4980-BACC-F11E713C85E0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BFCD80A9-8D01-4F26-8070-06969DDF96DA}"/>
              </a:ext>
            </a:extLst>
          </p:cNvPr>
          <p:cNvGrpSpPr/>
          <p:nvPr/>
        </p:nvGrpSpPr>
        <p:grpSpPr>
          <a:xfrm>
            <a:off x="2500669" y="3351216"/>
            <a:ext cx="222153" cy="366123"/>
            <a:chOff x="5491444" y="784129"/>
            <a:chExt cx="482635" cy="795416"/>
          </a:xfrm>
        </p:grpSpPr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E2B4F64A-DADC-45CC-8FA6-CA42AD6197B7}"/>
                </a:ext>
              </a:extLst>
            </p:cNvPr>
            <p:cNvSpPr/>
            <p:nvPr/>
          </p:nvSpPr>
          <p:spPr>
            <a:xfrm rot="10800000">
              <a:off x="5491444" y="784129"/>
              <a:ext cx="482635" cy="795416"/>
            </a:xfrm>
            <a:custGeom>
              <a:avLst/>
              <a:gdLst>
                <a:gd name="connsiteX0" fmla="*/ 241320 w 482635"/>
                <a:gd name="connsiteY0" fmla="*/ 795416 h 795416"/>
                <a:gd name="connsiteX1" fmla="*/ 5 w 482635"/>
                <a:gd name="connsiteY1" fmla="*/ 554101 h 795416"/>
                <a:gd name="connsiteX2" fmla="*/ 4908 w 482635"/>
                <a:gd name="connsiteY2" fmla="*/ 505468 h 795416"/>
                <a:gd name="connsiteX3" fmla="*/ 5451 w 482635"/>
                <a:gd name="connsiteY3" fmla="*/ 503717 h 795416"/>
                <a:gd name="connsiteX4" fmla="*/ 0 w 482635"/>
                <a:gd name="connsiteY4" fmla="*/ 503717 h 795416"/>
                <a:gd name="connsiteX5" fmla="*/ 15484 w 482635"/>
                <a:gd name="connsiteY5" fmla="*/ 471397 h 795416"/>
                <a:gd name="connsiteX6" fmla="*/ 18969 w 482635"/>
                <a:gd name="connsiteY6" fmla="*/ 460170 h 795416"/>
                <a:gd name="connsiteX7" fmla="*/ 35101 w 482635"/>
                <a:gd name="connsiteY7" fmla="*/ 430450 h 795416"/>
                <a:gd name="connsiteX8" fmla="*/ 241317 w 482635"/>
                <a:gd name="connsiteY8" fmla="*/ 0 h 795416"/>
                <a:gd name="connsiteX9" fmla="*/ 447489 w 482635"/>
                <a:gd name="connsiteY9" fmla="*/ 430356 h 795416"/>
                <a:gd name="connsiteX10" fmla="*/ 463672 w 482635"/>
                <a:gd name="connsiteY10" fmla="*/ 460170 h 795416"/>
                <a:gd name="connsiteX11" fmla="*/ 467168 w 482635"/>
                <a:gd name="connsiteY11" fmla="*/ 471432 h 795416"/>
                <a:gd name="connsiteX12" fmla="*/ 482634 w 482635"/>
                <a:gd name="connsiteY12" fmla="*/ 503717 h 795416"/>
                <a:gd name="connsiteX13" fmla="*/ 477189 w 482635"/>
                <a:gd name="connsiteY13" fmla="*/ 503717 h 795416"/>
                <a:gd name="connsiteX14" fmla="*/ 477733 w 482635"/>
                <a:gd name="connsiteY14" fmla="*/ 505468 h 795416"/>
                <a:gd name="connsiteX15" fmla="*/ 482635 w 482635"/>
                <a:gd name="connsiteY15" fmla="*/ 554101 h 795416"/>
                <a:gd name="connsiteX16" fmla="*/ 241320 w 482635"/>
                <a:gd name="connsiteY16" fmla="*/ 795416 h 79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2635" h="795416">
                  <a:moveTo>
                    <a:pt x="241320" y="795416"/>
                  </a:moveTo>
                  <a:cubicBezTo>
                    <a:pt x="108045" y="795416"/>
                    <a:pt x="5" y="687376"/>
                    <a:pt x="5" y="554101"/>
                  </a:cubicBezTo>
                  <a:cubicBezTo>
                    <a:pt x="5" y="537442"/>
                    <a:pt x="1693" y="521177"/>
                    <a:pt x="4908" y="505468"/>
                  </a:cubicBezTo>
                  <a:lnTo>
                    <a:pt x="5451" y="503717"/>
                  </a:lnTo>
                  <a:lnTo>
                    <a:pt x="0" y="503717"/>
                  </a:lnTo>
                  <a:lnTo>
                    <a:pt x="15484" y="471397"/>
                  </a:lnTo>
                  <a:lnTo>
                    <a:pt x="18969" y="460170"/>
                  </a:lnTo>
                  <a:lnTo>
                    <a:pt x="35101" y="430450"/>
                  </a:lnTo>
                  <a:lnTo>
                    <a:pt x="241317" y="0"/>
                  </a:lnTo>
                  <a:lnTo>
                    <a:pt x="447489" y="430356"/>
                  </a:lnTo>
                  <a:lnTo>
                    <a:pt x="463672" y="460170"/>
                  </a:lnTo>
                  <a:lnTo>
                    <a:pt x="467168" y="471432"/>
                  </a:lnTo>
                  <a:lnTo>
                    <a:pt x="482634" y="503717"/>
                  </a:lnTo>
                  <a:lnTo>
                    <a:pt x="477189" y="503717"/>
                  </a:lnTo>
                  <a:lnTo>
                    <a:pt x="477733" y="505468"/>
                  </a:lnTo>
                  <a:cubicBezTo>
                    <a:pt x="480947" y="521177"/>
                    <a:pt x="482635" y="537442"/>
                    <a:pt x="482635" y="554101"/>
                  </a:cubicBezTo>
                  <a:cubicBezTo>
                    <a:pt x="482635" y="687376"/>
                    <a:pt x="374595" y="795416"/>
                    <a:pt x="241320" y="7954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C2033DF-4DB2-4E33-BC4F-CDD4F04B8ECC}"/>
                </a:ext>
              </a:extLst>
            </p:cNvPr>
            <p:cNvSpPr/>
            <p:nvPr/>
          </p:nvSpPr>
          <p:spPr>
            <a:xfrm>
              <a:off x="5596879" y="874999"/>
              <a:ext cx="271764" cy="27176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8867A0B-8BFC-4410-A61A-500F8A13228C}"/>
              </a:ext>
            </a:extLst>
          </p:cNvPr>
          <p:cNvSpPr/>
          <p:nvPr/>
        </p:nvSpPr>
        <p:spPr>
          <a:xfrm>
            <a:off x="5049821" y="1797449"/>
            <a:ext cx="2605483" cy="3661038"/>
          </a:xfrm>
          <a:custGeom>
            <a:avLst/>
            <a:gdLst>
              <a:gd name="connsiteX0" fmla="*/ 1685925 w 2562225"/>
              <a:gd name="connsiteY0" fmla="*/ 0 h 3667125"/>
              <a:gd name="connsiteX1" fmla="*/ 2562225 w 2562225"/>
              <a:gd name="connsiteY1" fmla="*/ 0 h 3667125"/>
              <a:gd name="connsiteX2" fmla="*/ 2562225 w 2562225"/>
              <a:gd name="connsiteY2" fmla="*/ 3667125 h 3667125"/>
              <a:gd name="connsiteX3" fmla="*/ 0 w 2562225"/>
              <a:gd name="connsiteY3" fmla="*/ 3667125 h 3667125"/>
              <a:gd name="connsiteX4" fmla="*/ 1685925 w 2562225"/>
              <a:gd name="connsiteY4" fmla="*/ 0 h 3667125"/>
              <a:gd name="connsiteX0" fmla="*/ 538554 w 2562225"/>
              <a:gd name="connsiteY0" fmla="*/ 0 h 3667125"/>
              <a:gd name="connsiteX1" fmla="*/ 2562225 w 2562225"/>
              <a:gd name="connsiteY1" fmla="*/ 0 h 3667125"/>
              <a:gd name="connsiteX2" fmla="*/ 2562225 w 2562225"/>
              <a:gd name="connsiteY2" fmla="*/ 3667125 h 3667125"/>
              <a:gd name="connsiteX3" fmla="*/ 0 w 2562225"/>
              <a:gd name="connsiteY3" fmla="*/ 3667125 h 3667125"/>
              <a:gd name="connsiteX4" fmla="*/ 538554 w 2562225"/>
              <a:gd name="connsiteY4" fmla="*/ 0 h 366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2225" h="3667125">
                <a:moveTo>
                  <a:pt x="538554" y="0"/>
                </a:moveTo>
                <a:lnTo>
                  <a:pt x="2562225" y="0"/>
                </a:lnTo>
                <a:lnTo>
                  <a:pt x="2562225" y="3667125"/>
                </a:lnTo>
                <a:lnTo>
                  <a:pt x="0" y="3667125"/>
                </a:lnTo>
                <a:lnTo>
                  <a:pt x="538554" y="0"/>
                </a:lnTo>
                <a:close/>
              </a:path>
            </a:pathLst>
          </a:custGeom>
          <a:solidFill>
            <a:schemeClr val="bg1">
              <a:lumMod val="50000"/>
              <a:alpha val="23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37" name="그래픽 136">
            <a:extLst>
              <a:ext uri="{FF2B5EF4-FFF2-40B4-BE49-F238E27FC236}">
                <a16:creationId xmlns:a16="http://schemas.microsoft.com/office/drawing/2014/main" id="{8E29A11D-BF16-4B64-9B05-E9E5928F63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7408" r="5387"/>
          <a:stretch/>
        </p:blipFill>
        <p:spPr>
          <a:xfrm>
            <a:off x="5343990" y="2021497"/>
            <a:ext cx="2316425" cy="2856011"/>
          </a:xfrm>
          <a:prstGeom prst="rect">
            <a:avLst/>
          </a:prstGeom>
        </p:spPr>
      </p:pic>
      <p:sp>
        <p:nvSpPr>
          <p:cNvPr id="91" name="육각형 90">
            <a:extLst>
              <a:ext uri="{FF2B5EF4-FFF2-40B4-BE49-F238E27FC236}">
                <a16:creationId xmlns:a16="http://schemas.microsoft.com/office/drawing/2014/main" id="{65114B8B-8666-4543-8F67-DD288FFFFF73}"/>
              </a:ext>
            </a:extLst>
          </p:cNvPr>
          <p:cNvSpPr/>
          <p:nvPr/>
        </p:nvSpPr>
        <p:spPr>
          <a:xfrm rot="16200000">
            <a:off x="5480689" y="3249936"/>
            <a:ext cx="430330" cy="387928"/>
          </a:xfrm>
          <a:prstGeom prst="hexagon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1B6AD11E-C3B8-4B39-9EC5-0BF0EFA0A703}"/>
              </a:ext>
            </a:extLst>
          </p:cNvPr>
          <p:cNvSpPr/>
          <p:nvPr/>
        </p:nvSpPr>
        <p:spPr>
          <a:xfrm>
            <a:off x="6140129" y="2215267"/>
            <a:ext cx="885448" cy="430331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8" name="다이아몬드 117">
            <a:extLst>
              <a:ext uri="{FF2B5EF4-FFF2-40B4-BE49-F238E27FC236}">
                <a16:creationId xmlns:a16="http://schemas.microsoft.com/office/drawing/2014/main" id="{9C8F2F84-554D-4452-947E-932FFED405AC}"/>
              </a:ext>
            </a:extLst>
          </p:cNvPr>
          <p:cNvSpPr/>
          <p:nvPr/>
        </p:nvSpPr>
        <p:spPr>
          <a:xfrm>
            <a:off x="6688672" y="3234065"/>
            <a:ext cx="885448" cy="430331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다이아몬드 118">
            <a:extLst>
              <a:ext uri="{FF2B5EF4-FFF2-40B4-BE49-F238E27FC236}">
                <a16:creationId xmlns:a16="http://schemas.microsoft.com/office/drawing/2014/main" id="{0FC177F6-0105-4993-866D-1C519481BE6B}"/>
              </a:ext>
            </a:extLst>
          </p:cNvPr>
          <p:cNvSpPr/>
          <p:nvPr/>
        </p:nvSpPr>
        <p:spPr>
          <a:xfrm>
            <a:off x="6121959" y="4247672"/>
            <a:ext cx="885448" cy="430331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B3A9E1D-25E6-4728-8AF9-8DC8EAE7DA68}"/>
              </a:ext>
            </a:extLst>
          </p:cNvPr>
          <p:cNvSpPr/>
          <p:nvPr/>
        </p:nvSpPr>
        <p:spPr>
          <a:xfrm rot="20001443">
            <a:off x="7002057" y="3352887"/>
            <a:ext cx="5389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MUSIC</a:t>
            </a:r>
            <a:endParaRPr lang="ko-KR" altLang="en-US" sz="9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37CEB04-4108-4442-9AB3-60DFC3981E0C}"/>
              </a:ext>
            </a:extLst>
          </p:cNvPr>
          <p:cNvSpPr/>
          <p:nvPr/>
        </p:nvSpPr>
        <p:spPr>
          <a:xfrm rot="20001443">
            <a:off x="6452360" y="4363234"/>
            <a:ext cx="5229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MODE</a:t>
            </a:r>
            <a:endParaRPr lang="ko-KR" altLang="en-US" sz="9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916F22C-A9E5-4432-A654-7E86C682F7DD}"/>
              </a:ext>
            </a:extLst>
          </p:cNvPr>
          <p:cNvSpPr/>
          <p:nvPr/>
        </p:nvSpPr>
        <p:spPr>
          <a:xfrm>
            <a:off x="5473647" y="3159568"/>
            <a:ext cx="455666" cy="58137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D547030-6021-4A6D-BCC0-9EA99C0CF997}"/>
              </a:ext>
            </a:extLst>
          </p:cNvPr>
          <p:cNvSpPr/>
          <p:nvPr/>
        </p:nvSpPr>
        <p:spPr>
          <a:xfrm>
            <a:off x="5477230" y="296562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2039B52-E2B2-443E-A176-D222664FD92B}"/>
              </a:ext>
            </a:extLst>
          </p:cNvPr>
          <p:cNvSpPr/>
          <p:nvPr/>
        </p:nvSpPr>
        <p:spPr>
          <a:xfrm>
            <a:off x="6086143" y="2034402"/>
            <a:ext cx="998957" cy="71102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73F640D-E238-4C92-992E-9F375A055D0E}"/>
              </a:ext>
            </a:extLst>
          </p:cNvPr>
          <p:cNvSpPr/>
          <p:nvPr/>
        </p:nvSpPr>
        <p:spPr>
          <a:xfrm>
            <a:off x="5604418" y="160254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B2BD8D3-6268-499E-BDBF-B7EDDFECA6CB}"/>
              </a:ext>
            </a:extLst>
          </p:cNvPr>
          <p:cNvSpPr/>
          <p:nvPr/>
        </p:nvSpPr>
        <p:spPr>
          <a:xfrm>
            <a:off x="6086142" y="183984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98540AC-7135-43EA-B4AA-A3D9BB36255A}"/>
              </a:ext>
            </a:extLst>
          </p:cNvPr>
          <p:cNvSpPr/>
          <p:nvPr/>
        </p:nvSpPr>
        <p:spPr>
          <a:xfrm>
            <a:off x="6628782" y="2879989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3-2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E98F8C1-A004-4557-AF46-10440BA737B5}"/>
              </a:ext>
            </a:extLst>
          </p:cNvPr>
          <p:cNvSpPr/>
          <p:nvPr/>
        </p:nvSpPr>
        <p:spPr>
          <a:xfrm>
            <a:off x="6062929" y="3888666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3-3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7A1A1-F6C8-47AA-89DF-E3759C4FA51B}"/>
              </a:ext>
            </a:extLst>
          </p:cNvPr>
          <p:cNvSpPr/>
          <p:nvPr/>
        </p:nvSpPr>
        <p:spPr>
          <a:xfrm rot="20001443">
            <a:off x="6481029" y="2347981"/>
            <a:ext cx="4523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NAVI</a:t>
            </a:r>
            <a:endParaRPr lang="ko-KR" altLang="en-US" sz="9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1173DA-11DE-46A6-B60D-0060D0E6D0D2}"/>
              </a:ext>
            </a:extLst>
          </p:cNvPr>
          <p:cNvSpPr/>
          <p:nvPr/>
        </p:nvSpPr>
        <p:spPr>
          <a:xfrm>
            <a:off x="6628783" y="3084016"/>
            <a:ext cx="998957" cy="71102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55106BF-C677-4200-8295-46B7D0F65C8E}"/>
              </a:ext>
            </a:extLst>
          </p:cNvPr>
          <p:cNvSpPr/>
          <p:nvPr/>
        </p:nvSpPr>
        <p:spPr>
          <a:xfrm>
            <a:off x="6065162" y="4092890"/>
            <a:ext cx="998957" cy="71102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162971-B853-47CD-8571-C31B9395B569}"/>
              </a:ext>
            </a:extLst>
          </p:cNvPr>
          <p:cNvGrpSpPr/>
          <p:nvPr/>
        </p:nvGrpSpPr>
        <p:grpSpPr>
          <a:xfrm>
            <a:off x="6362606" y="4123204"/>
            <a:ext cx="351204" cy="351204"/>
            <a:chOff x="6353375" y="4108180"/>
            <a:chExt cx="351204" cy="3512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9A05013-B560-4EB0-AC81-678159EC8C78}"/>
                </a:ext>
              </a:extLst>
            </p:cNvPr>
            <p:cNvSpPr/>
            <p:nvPr/>
          </p:nvSpPr>
          <p:spPr>
            <a:xfrm>
              <a:off x="6353375" y="4108180"/>
              <a:ext cx="351204" cy="35120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D0DDFB7-E3FE-4EFE-810E-4E6825AB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375" y="4108180"/>
              <a:ext cx="346456" cy="346456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F57667-F8F8-4A38-B44F-80EE473104E6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3BBAF23-74A2-4155-A06B-76872E43127A}"/>
              </a:ext>
            </a:extLst>
          </p:cNvPr>
          <p:cNvSpPr/>
          <p:nvPr/>
        </p:nvSpPr>
        <p:spPr>
          <a:xfrm>
            <a:off x="2386800" y="6168860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19.10.29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메뉴 구분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7A753EF-83C3-419F-9131-91563E764501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FC56F208-682C-4196-A6D0-0A224913D953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4" name="다이아몬드 83">
              <a:extLst>
                <a:ext uri="{FF2B5EF4-FFF2-40B4-BE49-F238E27FC236}">
                  <a16:creationId xmlns:a16="http://schemas.microsoft.com/office/drawing/2014/main" id="{653A8B7A-1509-453A-9051-7F66DDEBFC8E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다이아몬드 84">
              <a:extLst>
                <a:ext uri="{FF2B5EF4-FFF2-40B4-BE49-F238E27FC236}">
                  <a16:creationId xmlns:a16="http://schemas.microsoft.com/office/drawing/2014/main" id="{F19F6B73-4C63-471A-9BCF-463660C7FC61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6" name="다이아몬드 85">
              <a:extLst>
                <a:ext uri="{FF2B5EF4-FFF2-40B4-BE49-F238E27FC236}">
                  <a16:creationId xmlns:a16="http://schemas.microsoft.com/office/drawing/2014/main" id="{7A4C1696-3C2F-437F-9DC1-DBBD14B80D45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다이아몬드 86">
              <a:extLst>
                <a:ext uri="{FF2B5EF4-FFF2-40B4-BE49-F238E27FC236}">
                  <a16:creationId xmlns:a16="http://schemas.microsoft.com/office/drawing/2014/main" id="{AF994F43-D7D1-469E-B23E-8595A91FBF9B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84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DF76CC-7464-4D83-B1C7-15908B4EF029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1E02ED9-AF45-4EB0-A771-64140E2747BA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77" name="그림 76" descr="그리기이(가) 표시된 사진&#10;&#10;자동 생성된 설명">
              <a:extLst>
                <a:ext uri="{FF2B5EF4-FFF2-40B4-BE49-F238E27FC236}">
                  <a16:creationId xmlns:a16="http://schemas.microsoft.com/office/drawing/2014/main" id="{979CE641-80F5-4C42-920F-750E1C143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78" name="그림 77" descr="그리기이(가) 표시된 사진&#10;&#10;자동 생성된 설명">
              <a:extLst>
                <a:ext uri="{FF2B5EF4-FFF2-40B4-BE49-F238E27FC236}">
                  <a16:creationId xmlns:a16="http://schemas.microsoft.com/office/drawing/2014/main" id="{ABB7A117-1C49-4C0A-B416-B98A3957B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75BACDA-DC20-476F-94B3-98FD85A51C1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80" name="그림 79" descr="그리기이(가) 표시된 사진&#10;&#10;자동 생성된 설명">
              <a:extLst>
                <a:ext uri="{FF2B5EF4-FFF2-40B4-BE49-F238E27FC236}">
                  <a16:creationId xmlns:a16="http://schemas.microsoft.com/office/drawing/2014/main" id="{47A53284-712F-4C60-9BFB-A0D3D7D85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81" name="그림 80" descr="그리기이(가) 표시된 사진&#10;&#10;자동 생성된 설명">
              <a:extLst>
                <a:ext uri="{FF2B5EF4-FFF2-40B4-BE49-F238E27FC236}">
                  <a16:creationId xmlns:a16="http://schemas.microsoft.com/office/drawing/2014/main" id="{BA3970E1-FF4C-43EB-AEB5-ECE7B31F1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1F06EBC-ECF9-45D5-B825-3A78E91F358E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74" name="그림 73" descr="그리기이(가) 표시된 사진&#10;&#10;자동 생성된 설명">
              <a:extLst>
                <a:ext uri="{FF2B5EF4-FFF2-40B4-BE49-F238E27FC236}">
                  <a16:creationId xmlns:a16="http://schemas.microsoft.com/office/drawing/2014/main" id="{0AFBC6B3-9B5F-409C-ADEB-2EE1D517B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75" name="그림 74" descr="그리기이(가) 표시된 사진&#10;&#10;자동 생성된 설명">
              <a:extLst>
                <a:ext uri="{FF2B5EF4-FFF2-40B4-BE49-F238E27FC236}">
                  <a16:creationId xmlns:a16="http://schemas.microsoft.com/office/drawing/2014/main" id="{7D3F3441-A845-4B43-BA55-46880D96B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875798" y="4021423"/>
            <a:ext cx="2555192" cy="1245187"/>
            <a:chOff x="875798" y="4021423"/>
            <a:chExt cx="2555192" cy="124518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DC99146-B889-4234-AC6B-0D5E2DA9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98" y="4021423"/>
              <a:ext cx="2555192" cy="1245187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814578C-BDE8-4C58-B7F0-F8CEDEECC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889" y="4283992"/>
              <a:ext cx="488830" cy="23776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1590EF0-8EA4-4C3B-861E-C117FF7E7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414" y="4571706"/>
              <a:ext cx="676275" cy="340575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71DA7E6-0CC6-4FF7-B621-AD88C5CE4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37110" y="4363974"/>
              <a:ext cx="384299" cy="39323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</a:t>
            </a:r>
            <a:r>
              <a:rPr lang="ko-KR" altLang="en-US" dirty="0"/>
              <a:t>도착지 정보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C3C2C6E-206B-4325-BE86-1FCD8C27F7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>
            <a:off x="2622430" y="3055844"/>
            <a:ext cx="5021543" cy="23997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01EBDD-0906-4F4F-90A8-9C287AB1E0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09" y="2895464"/>
            <a:ext cx="1506391" cy="17155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B73EE61-1C9E-4D0C-A023-B974E6FAA9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9" y="4493475"/>
            <a:ext cx="1133212" cy="55577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7" y="688769"/>
            <a:ext cx="4306784" cy="543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map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 시간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(ARRIVE IN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MIN)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도착까지 남은 거리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MI LEFT)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롤링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이동 중인 구간만 확대해서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 위치는 영역 중앙에 고정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[2-1]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명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Destination 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도착지 명을 화면 정보 중 가장 크게 표시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[2-2]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상세 정보 표에 있는 목적지 별 주 정보 항목 중 선별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[2-3]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상세 정보 표에 있는 목적지 별 부가 정보 항목 중 선별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도착지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아이소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뷰는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도착장소 건물 형태로 표현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애니메이션 요소는 화려하지 않게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루핑으로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표현 가능한 수위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 정보는 텍스트 내용을 구분할 수 있는 디자인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 강조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부가 정보는 도착지 분위기를 연출하는 디자인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(GUI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리소스 과다 사용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NAVIGATION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도착지에 따른 정보 구성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 가이드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여부를 묻고 다음 단계로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넘어 가기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map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정보와 목적지 정보를 모두 체험 완료한 경우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음악모드 제안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8" action="ppaction://hlinksldjump"/>
              </a:rPr>
              <a:t>sc_select_music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으로 이동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2053805" y="3866941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411B94-040F-4AEF-BEE3-E1F5A118FA8C}"/>
              </a:ext>
            </a:extLst>
          </p:cNvPr>
          <p:cNvSpPr txBox="1"/>
          <p:nvPr/>
        </p:nvSpPr>
        <p:spPr>
          <a:xfrm>
            <a:off x="1834639" y="4724816"/>
            <a:ext cx="76335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9E6BE5-5545-494B-B6C5-C572B8D3EF76}"/>
              </a:ext>
            </a:extLst>
          </p:cNvPr>
          <p:cNvSpPr txBox="1"/>
          <p:nvPr/>
        </p:nvSpPr>
        <p:spPr>
          <a:xfrm>
            <a:off x="5673886" y="480448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PARKING</a:t>
            </a:r>
            <a:endParaRPr lang="ko-KR" altLang="en-US" sz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15E772-48D5-407B-82F6-A0A6BCAC47A0}"/>
              </a:ext>
            </a:extLst>
          </p:cNvPr>
          <p:cNvSpPr txBox="1"/>
          <p:nvPr/>
        </p:nvSpPr>
        <p:spPr>
          <a:xfrm>
            <a:off x="3105934" y="4178633"/>
            <a:ext cx="16658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YOU CAN ENTER </a:t>
            </a:r>
          </a:p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RIGHT AWAY AT ROOM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4CCEBD-A94A-4745-8A83-8EB00BD5ACA0}"/>
              </a:ext>
            </a:extLst>
          </p:cNvPr>
          <p:cNvSpPr/>
          <p:nvPr/>
        </p:nvSpPr>
        <p:spPr>
          <a:xfrm>
            <a:off x="5696039" y="4408918"/>
            <a:ext cx="1398075" cy="68640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81BFF1B-9A7B-434D-8E0D-C9EF8EF8DC82}"/>
              </a:ext>
            </a:extLst>
          </p:cNvPr>
          <p:cNvSpPr/>
          <p:nvPr/>
        </p:nvSpPr>
        <p:spPr>
          <a:xfrm>
            <a:off x="5696039" y="509532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2-3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B485066-8AC4-48CA-B668-04E732DCDC4A}"/>
              </a:ext>
            </a:extLst>
          </p:cNvPr>
          <p:cNvSpPr/>
          <p:nvPr/>
        </p:nvSpPr>
        <p:spPr>
          <a:xfrm>
            <a:off x="3144856" y="4195125"/>
            <a:ext cx="1638067" cy="41549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09A4DE8-9D50-45BC-9E35-5511D4865F28}"/>
              </a:ext>
            </a:extLst>
          </p:cNvPr>
          <p:cNvSpPr/>
          <p:nvPr/>
        </p:nvSpPr>
        <p:spPr>
          <a:xfrm>
            <a:off x="3143531" y="399766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2-2</a:t>
            </a:r>
            <a:endParaRPr lang="ko-KR" altLang="en-US" sz="1000" b="1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A3FE815-B4B5-49EB-8CAB-81B35BE81B0E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782923" y="3619500"/>
            <a:ext cx="225495" cy="78337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sc_automatic_d00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5446AAA-1939-4162-9801-94D42F9D70CB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9202196-FB19-45FC-9626-3B0EC7F2CD1A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797D814-B341-42B7-B65C-9BD978059B72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" name="육각형 99">
              <a:extLst>
                <a:ext uri="{FF2B5EF4-FFF2-40B4-BE49-F238E27FC236}">
                  <a16:creationId xmlns:a16="http://schemas.microsoft.com/office/drawing/2014/main" id="{CB105E41-0EC7-45F5-98A9-7114E987F32D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E351A34-C500-47CA-A72C-21796E8F3291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DESTINATION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MGM GRAND GARDEN ARENA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16E7AE0-9F53-4070-A792-4BA07DAE14F7}"/>
              </a:ext>
            </a:extLst>
          </p:cNvPr>
          <p:cNvSpPr/>
          <p:nvPr/>
        </p:nvSpPr>
        <p:spPr>
          <a:xfrm>
            <a:off x="1839817" y="2039032"/>
            <a:ext cx="2704672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1900E9F-465F-43C1-ACEB-AFC567462169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426A47-0AD7-4F50-A647-B47084EDD6CB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B94852-AFE3-4250-9965-7AA439A153C7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E9CC1B-8EBA-4DC0-9734-2CFDC74AF983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4EDF274-D04E-4AFD-A05A-7413134BAF33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0AABDF83-3164-4E97-9C38-93284AFE3C18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8D682DB9-716D-4027-991A-313EFAA47EA6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FE3D2B9F-D569-453D-862D-C36F46B17F25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0EFC2ACB-42A1-47F1-9D5D-006A4E4DB873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다이아몬드 60">
              <a:extLst>
                <a:ext uri="{FF2B5EF4-FFF2-40B4-BE49-F238E27FC236}">
                  <a16:creationId xmlns:a16="http://schemas.microsoft.com/office/drawing/2014/main" id="{86AF90FD-FA4D-4D58-A9B0-531EF152A054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60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</a:t>
            </a:r>
            <a:r>
              <a:rPr lang="ko-KR" altLang="en-US" dirty="0"/>
              <a:t>도착지 상세 정보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ED9B55B-9A32-4DA7-BD38-42224BC60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58075"/>
              </p:ext>
            </p:extLst>
          </p:nvPr>
        </p:nvGraphicFramePr>
        <p:xfrm>
          <a:off x="302899" y="1017691"/>
          <a:ext cx="11586204" cy="3361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826">
                  <a:extLst>
                    <a:ext uri="{9D8B030D-6E8A-4147-A177-3AD203B41FA5}">
                      <a16:colId xmlns:a16="http://schemas.microsoft.com/office/drawing/2014/main" val="3204381784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3279897949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val="2248675580"/>
                    </a:ext>
                  </a:extLst>
                </a:gridCol>
                <a:gridCol w="3876675">
                  <a:extLst>
                    <a:ext uri="{9D8B030D-6E8A-4147-A177-3AD203B41FA5}">
                      <a16:colId xmlns:a16="http://schemas.microsoft.com/office/drawing/2014/main" val="2579049346"/>
                    </a:ext>
                  </a:extLst>
                </a:gridCol>
                <a:gridCol w="2202178">
                  <a:extLst>
                    <a:ext uri="{9D8B030D-6E8A-4147-A177-3AD203B41FA5}">
                      <a16:colId xmlns:a16="http://schemas.microsoft.com/office/drawing/2014/main" val="1628777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목적지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부가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축소형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71366"/>
                  </a:ext>
                </a:extLst>
              </a:tr>
              <a:tr h="58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00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trike="noStrike" dirty="0"/>
                        <a:t>MON AMI GABI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런치타임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11:00~15:00 /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 가능 여부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비어 있는 테이블 수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 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 여유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 가능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추천메뉴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000" kern="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SALMON SALAD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strike="noStrik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분수쇼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보면서 식사 가능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날씨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맑음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NOW LUNCH TIME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542443"/>
                  </a:ext>
                </a:extLst>
              </a:tr>
              <a:tr h="5797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BELLAGIO LAS </a:t>
                      </a: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VEGAS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3:00PM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체크아웃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11:00AM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룸 넘버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203,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위치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호텔 이용가능 서비스 정보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카지노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룸서비스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주차 위치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dirty="0" err="1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충전량</a:t>
                      </a:r>
                      <a:r>
                        <a:rPr lang="ko-KR" altLang="en-US" sz="1000" kern="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 및 충전 가능 여부 표시 </a:t>
                      </a:r>
                      <a:r>
                        <a:rPr lang="en-US" altLang="ko-KR" sz="1000" kern="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날씨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흐림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CHECK-IN COMPLETE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576139"/>
                  </a:ext>
                </a:extLst>
              </a:tr>
              <a:tr h="617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MGM GRAND GARDEN ARENA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콘서트 정보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BILLBOARD MUSIC AWARD 2020 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콘서트 시간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SATURDAY, JAN 11, 2020, 07:00PM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좌석 정보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SECTION 8, ROW H, SEAT 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콘서트 대표 곡과 분위기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무대장치와 조명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주차 위치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날씨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BILLBOARD MUSIC AWARD 2020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07:00PM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94144"/>
                  </a:ext>
                </a:extLst>
              </a:tr>
              <a:tr h="615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FOUNTAINS OF BELLAGIO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분수 쇼 타임테이블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(15:00~20:00, 30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 간격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장소와 프로포즈 관련 아이템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폭죽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로맨틱 분위기 연출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날씨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맑음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SHOW IN 15 MIN</a:t>
                      </a:r>
                      <a:endParaRPr lang="ko-KR" altLang="en-US" sz="100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49791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B5FD55-8AF2-434C-9F2B-DF2AE194FCC0}"/>
              </a:ext>
            </a:extLst>
          </p:cNvPr>
          <p:cNvSpPr/>
          <p:nvPr/>
        </p:nvSpPr>
        <p:spPr>
          <a:xfrm>
            <a:off x="226699" y="4483972"/>
            <a:ext cx="3945311" cy="524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제안 단계에서 분기되는 타입과 동일</a:t>
            </a:r>
            <a:b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 정보 및 부가 정보는 분위기 </a:t>
            </a: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up,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중요 </a:t>
            </a: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info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강조 용으로 활용</a:t>
            </a:r>
          </a:p>
        </p:txBody>
      </p:sp>
    </p:spTree>
    <p:extLst>
      <p:ext uri="{BB962C8B-B14F-4D97-AF65-F5344CB8AC3E}">
        <p14:creationId xmlns:p14="http://schemas.microsoft.com/office/powerpoint/2010/main" val="3686114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8EE6FFB8-111C-4E12-88FF-8B3A486213BE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53CC719-852F-4B4E-846D-A2417EA8C790}"/>
              </a:ext>
            </a:extLst>
          </p:cNvPr>
          <p:cNvGrpSpPr/>
          <p:nvPr/>
        </p:nvGrpSpPr>
        <p:grpSpPr>
          <a:xfrm>
            <a:off x="272881" y="1824454"/>
            <a:ext cx="7356235" cy="2575887"/>
            <a:chOff x="249986" y="1797449"/>
            <a:chExt cx="7403189" cy="260289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C4E995D-6ED1-4E7C-97DB-38C0E04F09C4}"/>
                </a:ext>
              </a:extLst>
            </p:cNvPr>
            <p:cNvSpPr/>
            <p:nvPr/>
          </p:nvSpPr>
          <p:spPr>
            <a:xfrm>
              <a:off x="249986" y="1797449"/>
              <a:ext cx="7403189" cy="2602893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44" name="해 43">
              <a:extLst>
                <a:ext uri="{FF2B5EF4-FFF2-40B4-BE49-F238E27FC236}">
                  <a16:creationId xmlns:a16="http://schemas.microsoft.com/office/drawing/2014/main" id="{E7D2035B-83F3-4F62-9399-DAE2D0764084}"/>
                </a:ext>
              </a:extLst>
            </p:cNvPr>
            <p:cNvSpPr/>
            <p:nvPr/>
          </p:nvSpPr>
          <p:spPr>
            <a:xfrm>
              <a:off x="4227489" y="2222272"/>
              <a:ext cx="511861" cy="511861"/>
            </a:xfrm>
            <a:prstGeom prst="sun">
              <a:avLst/>
            </a:prstGeom>
            <a:solidFill>
              <a:schemeClr val="bg1"/>
            </a:solidFill>
            <a:ln w="635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875798" y="4021423"/>
            <a:ext cx="2555192" cy="1245187"/>
            <a:chOff x="875798" y="4021423"/>
            <a:chExt cx="2555192" cy="1245187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EDC99146-B889-4234-AC6B-0D5E2DA9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98" y="4021423"/>
              <a:ext cx="2555192" cy="1245187"/>
            </a:xfrm>
            <a:prstGeom prst="rect">
              <a:avLst/>
            </a:prstGeom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2814578C-BDE8-4C58-B7F0-F8CEDEECC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889" y="4283992"/>
              <a:ext cx="488830" cy="23776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41590EF0-8EA4-4C3B-861E-C117FF7E7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414" y="4571706"/>
              <a:ext cx="676275" cy="340575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71DA7E6-0CC6-4FF7-B621-AD88C5CE4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37110" y="4363974"/>
              <a:ext cx="384299" cy="393236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6C16E51-9294-4964-8D2D-9B6D3D462F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>
            <a:off x="2622430" y="3055844"/>
            <a:ext cx="5021543" cy="2399733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00B4BA0-6698-4DBE-922D-52C1231DF66A}"/>
              </a:ext>
            </a:extLst>
          </p:cNvPr>
          <p:cNvSpPr/>
          <p:nvPr/>
        </p:nvSpPr>
        <p:spPr>
          <a:xfrm>
            <a:off x="4455741" y="2821101"/>
            <a:ext cx="3131960" cy="1569319"/>
          </a:xfrm>
          <a:custGeom>
            <a:avLst/>
            <a:gdLst>
              <a:gd name="connsiteX0" fmla="*/ 828675 w 4467225"/>
              <a:gd name="connsiteY0" fmla="*/ 57150 h 2238375"/>
              <a:gd name="connsiteX1" fmla="*/ 1504950 w 4467225"/>
              <a:gd name="connsiteY1" fmla="*/ 0 h 2238375"/>
              <a:gd name="connsiteX2" fmla="*/ 2447925 w 4467225"/>
              <a:gd name="connsiteY2" fmla="*/ 200025 h 2238375"/>
              <a:gd name="connsiteX3" fmla="*/ 3409950 w 4467225"/>
              <a:gd name="connsiteY3" fmla="*/ 571500 h 2238375"/>
              <a:gd name="connsiteX4" fmla="*/ 4076700 w 4467225"/>
              <a:gd name="connsiteY4" fmla="*/ 1143000 h 2238375"/>
              <a:gd name="connsiteX5" fmla="*/ 4048125 w 4467225"/>
              <a:gd name="connsiteY5" fmla="*/ 1390650 h 2238375"/>
              <a:gd name="connsiteX6" fmla="*/ 4133850 w 4467225"/>
              <a:gd name="connsiteY6" fmla="*/ 1381125 h 2238375"/>
              <a:gd name="connsiteX7" fmla="*/ 4181475 w 4467225"/>
              <a:gd name="connsiteY7" fmla="*/ 1495425 h 2238375"/>
              <a:gd name="connsiteX8" fmla="*/ 4457700 w 4467225"/>
              <a:gd name="connsiteY8" fmla="*/ 1647825 h 2238375"/>
              <a:gd name="connsiteX9" fmla="*/ 4467225 w 4467225"/>
              <a:gd name="connsiteY9" fmla="*/ 1800225 h 2238375"/>
              <a:gd name="connsiteX10" fmla="*/ 4429125 w 4467225"/>
              <a:gd name="connsiteY10" fmla="*/ 2066925 h 2238375"/>
              <a:gd name="connsiteX11" fmla="*/ 4162425 w 4467225"/>
              <a:gd name="connsiteY11" fmla="*/ 2066925 h 2238375"/>
              <a:gd name="connsiteX12" fmla="*/ 3667125 w 4467225"/>
              <a:gd name="connsiteY12" fmla="*/ 2171700 h 2238375"/>
              <a:gd name="connsiteX13" fmla="*/ 3057525 w 4467225"/>
              <a:gd name="connsiteY13" fmla="*/ 2238375 h 2238375"/>
              <a:gd name="connsiteX14" fmla="*/ 2428875 w 4467225"/>
              <a:gd name="connsiteY14" fmla="*/ 2162175 h 2238375"/>
              <a:gd name="connsiteX15" fmla="*/ 2171700 w 4467225"/>
              <a:gd name="connsiteY15" fmla="*/ 2095500 h 2238375"/>
              <a:gd name="connsiteX16" fmla="*/ 2019300 w 4467225"/>
              <a:gd name="connsiteY16" fmla="*/ 2133600 h 2238375"/>
              <a:gd name="connsiteX17" fmla="*/ 104775 w 4467225"/>
              <a:gd name="connsiteY17" fmla="*/ 1352550 h 2238375"/>
              <a:gd name="connsiteX18" fmla="*/ 9525 w 4467225"/>
              <a:gd name="connsiteY18" fmla="*/ 1066800 h 2238375"/>
              <a:gd name="connsiteX19" fmla="*/ 0 w 4467225"/>
              <a:gd name="connsiteY19" fmla="*/ 800100 h 2238375"/>
              <a:gd name="connsiteX20" fmla="*/ 66675 w 4467225"/>
              <a:gd name="connsiteY20" fmla="*/ 695325 h 2238375"/>
              <a:gd name="connsiteX21" fmla="*/ 133350 w 4467225"/>
              <a:gd name="connsiteY21" fmla="*/ 504825 h 2238375"/>
              <a:gd name="connsiteX22" fmla="*/ 323850 w 4467225"/>
              <a:gd name="connsiteY22" fmla="*/ 352425 h 2238375"/>
              <a:gd name="connsiteX23" fmla="*/ 514350 w 4467225"/>
              <a:gd name="connsiteY23" fmla="*/ 381000 h 2238375"/>
              <a:gd name="connsiteX24" fmla="*/ 533400 w 4467225"/>
              <a:gd name="connsiteY24" fmla="*/ 219075 h 2238375"/>
              <a:gd name="connsiteX25" fmla="*/ 828675 w 4467225"/>
              <a:gd name="connsiteY25" fmla="*/ 57150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67225" h="2238375">
                <a:moveTo>
                  <a:pt x="828675" y="57150"/>
                </a:moveTo>
                <a:lnTo>
                  <a:pt x="1504950" y="0"/>
                </a:lnTo>
                <a:lnTo>
                  <a:pt x="2447925" y="200025"/>
                </a:lnTo>
                <a:lnTo>
                  <a:pt x="3409950" y="571500"/>
                </a:lnTo>
                <a:lnTo>
                  <a:pt x="4076700" y="1143000"/>
                </a:lnTo>
                <a:lnTo>
                  <a:pt x="4048125" y="1390650"/>
                </a:lnTo>
                <a:lnTo>
                  <a:pt x="4133850" y="1381125"/>
                </a:lnTo>
                <a:lnTo>
                  <a:pt x="4181475" y="1495425"/>
                </a:lnTo>
                <a:lnTo>
                  <a:pt x="4457700" y="1647825"/>
                </a:lnTo>
                <a:lnTo>
                  <a:pt x="4467225" y="1800225"/>
                </a:lnTo>
                <a:lnTo>
                  <a:pt x="4429125" y="2066925"/>
                </a:lnTo>
                <a:lnTo>
                  <a:pt x="4162425" y="2066925"/>
                </a:lnTo>
                <a:lnTo>
                  <a:pt x="3667125" y="2171700"/>
                </a:lnTo>
                <a:lnTo>
                  <a:pt x="3057525" y="2238375"/>
                </a:lnTo>
                <a:lnTo>
                  <a:pt x="2428875" y="2162175"/>
                </a:lnTo>
                <a:lnTo>
                  <a:pt x="2171700" y="2095500"/>
                </a:lnTo>
                <a:lnTo>
                  <a:pt x="2019300" y="2133600"/>
                </a:lnTo>
                <a:lnTo>
                  <a:pt x="104775" y="1352550"/>
                </a:lnTo>
                <a:lnTo>
                  <a:pt x="9525" y="1066800"/>
                </a:lnTo>
                <a:lnTo>
                  <a:pt x="0" y="800100"/>
                </a:lnTo>
                <a:lnTo>
                  <a:pt x="66675" y="695325"/>
                </a:lnTo>
                <a:lnTo>
                  <a:pt x="133350" y="504825"/>
                </a:lnTo>
                <a:lnTo>
                  <a:pt x="323850" y="352425"/>
                </a:lnTo>
                <a:lnTo>
                  <a:pt x="514350" y="381000"/>
                </a:lnTo>
                <a:lnTo>
                  <a:pt x="533400" y="219075"/>
                </a:lnTo>
                <a:lnTo>
                  <a:pt x="828675" y="57150"/>
                </a:ln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-901700" ty="-692150" sx="71000" sy="71000" flip="none" algn="tl"/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6C52F6-9432-484F-9F16-4D28B288385C}"/>
              </a:ext>
            </a:extLst>
          </p:cNvPr>
          <p:cNvGrpSpPr/>
          <p:nvPr/>
        </p:nvGrpSpPr>
        <p:grpSpPr>
          <a:xfrm>
            <a:off x="3723620" y="3994997"/>
            <a:ext cx="2109835" cy="1185910"/>
            <a:chOff x="4552950" y="3428468"/>
            <a:chExt cx="2109835" cy="1185910"/>
          </a:xfr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effectLst>
            <a:reflection blurRad="6350" stA="50000" endA="300" endPos="55500" dist="101600" dir="5400000" sy="-100000" algn="bl" rotWithShape="0"/>
          </a:effectLst>
        </p:grpSpPr>
        <p:sp>
          <p:nvSpPr>
            <p:cNvPr id="72" name="막힌 원호 71">
              <a:extLst>
                <a:ext uri="{FF2B5EF4-FFF2-40B4-BE49-F238E27FC236}">
                  <a16:creationId xmlns:a16="http://schemas.microsoft.com/office/drawing/2014/main" id="{1A552CEB-DE16-4923-8DCD-6C341C76E6E5}"/>
                </a:ext>
              </a:extLst>
            </p:cNvPr>
            <p:cNvSpPr/>
            <p:nvPr/>
          </p:nvSpPr>
          <p:spPr>
            <a:xfrm>
              <a:off x="5476875" y="3428468"/>
              <a:ext cx="1185910" cy="1185910"/>
            </a:xfrm>
            <a:prstGeom prst="blockArc">
              <a:avLst>
                <a:gd name="adj1" fmla="val 10800000"/>
                <a:gd name="adj2" fmla="val 25582"/>
                <a:gd name="adj3" fmla="val 14022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3" name="막힌 원호 72">
              <a:extLst>
                <a:ext uri="{FF2B5EF4-FFF2-40B4-BE49-F238E27FC236}">
                  <a16:creationId xmlns:a16="http://schemas.microsoft.com/office/drawing/2014/main" id="{3D9A33C1-6878-476E-AB4A-E11B5BC58A2D}"/>
                </a:ext>
              </a:extLst>
            </p:cNvPr>
            <p:cNvSpPr/>
            <p:nvPr/>
          </p:nvSpPr>
          <p:spPr>
            <a:xfrm>
              <a:off x="4552950" y="3428468"/>
              <a:ext cx="1185910" cy="1185910"/>
            </a:xfrm>
            <a:prstGeom prst="blockArc">
              <a:avLst>
                <a:gd name="adj1" fmla="val 10800000"/>
                <a:gd name="adj2" fmla="val 25582"/>
                <a:gd name="adj3" fmla="val 14022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4" name="막힌 원호 73">
              <a:extLst>
                <a:ext uri="{FF2B5EF4-FFF2-40B4-BE49-F238E27FC236}">
                  <a16:creationId xmlns:a16="http://schemas.microsoft.com/office/drawing/2014/main" id="{9A634DF3-2F96-4712-B574-14035CABFACF}"/>
                </a:ext>
              </a:extLst>
            </p:cNvPr>
            <p:cNvSpPr/>
            <p:nvPr/>
          </p:nvSpPr>
          <p:spPr>
            <a:xfrm>
              <a:off x="5011039" y="3428468"/>
              <a:ext cx="1185910" cy="1185910"/>
            </a:xfrm>
            <a:prstGeom prst="blockArc">
              <a:avLst>
                <a:gd name="adj1" fmla="val 10800000"/>
                <a:gd name="adj2" fmla="val 25582"/>
                <a:gd name="adj3" fmla="val 14022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FD8E140-F684-4424-95BF-4B2A4E831D2E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88" name="그림 87" descr="그리기이(가) 표시된 사진&#10;&#10;자동 생성된 설명">
              <a:extLst>
                <a:ext uri="{FF2B5EF4-FFF2-40B4-BE49-F238E27FC236}">
                  <a16:creationId xmlns:a16="http://schemas.microsoft.com/office/drawing/2014/main" id="{BE32672D-3BB0-4717-BA4B-2D2A59EE0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89" name="그림 88" descr="그리기이(가) 표시된 사진&#10;&#10;자동 생성된 설명">
              <a:extLst>
                <a:ext uri="{FF2B5EF4-FFF2-40B4-BE49-F238E27FC236}">
                  <a16:creationId xmlns:a16="http://schemas.microsoft.com/office/drawing/2014/main" id="{A55C3C2C-568D-4906-B293-EA15899ED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/>
              <a:t>MON AMI GABI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4353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명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MON AMI GABI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차양막이 펼쳐졌다가 접히는 모션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루핑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테이블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 남은 테이블의 수와 위치 제공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(2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테이블 남음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런치 타임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(11:00AM~05:00PM)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베스트 메뉴 이미지 및 가격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SALMON SALAD $34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레스토랑 건너편에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벨라지오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분수쇼가 보임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날씨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맑음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E08243A-9F70-4B1A-9162-0D1CEFE28EB3}"/>
              </a:ext>
            </a:extLst>
          </p:cNvPr>
          <p:cNvSpPr/>
          <p:nvPr/>
        </p:nvSpPr>
        <p:spPr>
          <a:xfrm>
            <a:off x="3310038" y="391473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741E41A-4937-4F5F-A1A4-6942BB9BE084}"/>
              </a:ext>
            </a:extLst>
          </p:cNvPr>
          <p:cNvSpPr/>
          <p:nvPr/>
        </p:nvSpPr>
        <p:spPr>
          <a:xfrm>
            <a:off x="3710484" y="3917647"/>
            <a:ext cx="3348325" cy="143585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354EF35-D8B9-412A-8FC3-274ADD0CB088}"/>
              </a:ext>
            </a:extLst>
          </p:cNvPr>
          <p:cNvSpPr/>
          <p:nvPr/>
        </p:nvSpPr>
        <p:spPr>
          <a:xfrm>
            <a:off x="5354533" y="4588980"/>
            <a:ext cx="1125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SALMON SALAD</a:t>
            </a: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$34</a:t>
            </a:r>
            <a:endParaRPr lang="ko-KR" altLang="en-US" sz="9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sc_automatic_d01</a:t>
            </a:r>
          </a:p>
        </p:txBody>
      </p:sp>
      <p:cxnSp>
        <p:nvCxnSpPr>
          <p:cNvPr id="102" name="직선 연결선 101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24510E0-0826-4590-A76A-98ADC5F74943}"/>
              </a:ext>
            </a:extLst>
          </p:cNvPr>
          <p:cNvSpPr txBox="1"/>
          <p:nvPr/>
        </p:nvSpPr>
        <p:spPr>
          <a:xfrm>
            <a:off x="1844058" y="3868395"/>
            <a:ext cx="72327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4048448-95E6-4718-A582-EC129D353CA1}"/>
              </a:ext>
            </a:extLst>
          </p:cNvPr>
          <p:cNvSpPr/>
          <p:nvPr/>
        </p:nvSpPr>
        <p:spPr>
          <a:xfrm>
            <a:off x="7258191" y="1594297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pic>
        <p:nvPicPr>
          <p:cNvPr id="54" name="Picture 2" descr="https://thefactorykitchen.com/wp-content/uploads/2019/02/img_5394_45770721935_o-412x275.jpg">
            <a:extLst>
              <a:ext uri="{FF2B5EF4-FFF2-40B4-BE49-F238E27FC236}">
                <a16:creationId xmlns:a16="http://schemas.microsoft.com/office/drawing/2014/main" id="{AFBCA551-C5BF-4381-B4F7-2CCABF37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043" y="4981714"/>
            <a:ext cx="1920228" cy="128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E3AC987-35E7-48A2-A8E5-AECB1E5CB206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C52EF45-931D-4F26-955B-165A89C914BA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AUTO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08" name="육각형 107">
              <a:extLst>
                <a:ext uri="{FF2B5EF4-FFF2-40B4-BE49-F238E27FC236}">
                  <a16:creationId xmlns:a16="http://schemas.microsoft.com/office/drawing/2014/main" id="{2211128A-980D-4249-939D-D1FE47C8367F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9E483C1-06D8-4A27-9AC9-DAD02B4A9652}"/>
              </a:ext>
            </a:extLst>
          </p:cNvPr>
          <p:cNvSpPr txBox="1"/>
          <p:nvPr/>
        </p:nvSpPr>
        <p:spPr>
          <a:xfrm>
            <a:off x="1804636" y="2044217"/>
            <a:ext cx="148149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schemeClr val="bg1"/>
                </a:solidFill>
              </a:rPr>
              <a:t>DESTINATION</a:t>
            </a:r>
            <a:endParaRPr lang="ko-KR" altLang="en-US" sz="105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MON AMI GABI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8FE914-4E51-44AD-AC1E-11C6AECD84A1}"/>
              </a:ext>
            </a:extLst>
          </p:cNvPr>
          <p:cNvSpPr/>
          <p:nvPr/>
        </p:nvSpPr>
        <p:spPr>
          <a:xfrm>
            <a:off x="1839816" y="2039032"/>
            <a:ext cx="2272309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0E5D8FD-1C46-47DA-9021-169C66A06FB4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4085C0-23C4-4A16-960D-47C98A7DE1C0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C6E7F8-40D3-410D-B2D0-59243592DB00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F9F20E-7293-4593-9D89-70E865E73012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10BF313-ADB5-4CF6-A901-927630150BB2}"/>
              </a:ext>
            </a:extLst>
          </p:cNvPr>
          <p:cNvSpPr txBox="1"/>
          <p:nvPr/>
        </p:nvSpPr>
        <p:spPr>
          <a:xfrm>
            <a:off x="2701086" y="3318698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11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ONLY 2 TABLES LEFT!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66400D9-864C-470F-BC99-DA200C52D8A1}"/>
              </a:ext>
            </a:extLst>
          </p:cNvPr>
          <p:cNvSpPr/>
          <p:nvPr/>
        </p:nvSpPr>
        <p:spPr>
          <a:xfrm>
            <a:off x="2342112" y="3092814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7FDDA9B-D44F-453D-8813-44CED2C58621}"/>
              </a:ext>
            </a:extLst>
          </p:cNvPr>
          <p:cNvSpPr/>
          <p:nvPr/>
        </p:nvSpPr>
        <p:spPr>
          <a:xfrm>
            <a:off x="2746893" y="3092813"/>
            <a:ext cx="1621326" cy="53993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258BC-E3AA-4727-B188-F149D261F424}"/>
              </a:ext>
            </a:extLst>
          </p:cNvPr>
          <p:cNvSpPr/>
          <p:nvPr/>
        </p:nvSpPr>
        <p:spPr>
          <a:xfrm>
            <a:off x="2719277" y="3125441"/>
            <a:ext cx="17187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LUNCH :11:00AM~15:00PM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B526E4C-B0CC-4E1A-868A-B6BE17D5A754}"/>
              </a:ext>
            </a:extLst>
          </p:cNvPr>
          <p:cNvSpPr/>
          <p:nvPr/>
        </p:nvSpPr>
        <p:spPr>
          <a:xfrm>
            <a:off x="5195064" y="270524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1371822-7868-4E17-87CF-7B804D7DFBAE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91" name="그림 9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088EA69-A247-41F7-A5D0-AA4915293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96" name="그림 95" descr="그리기이(가) 표시된 사진&#10;&#10;자동 생성된 설명">
              <a:extLst>
                <a:ext uri="{FF2B5EF4-FFF2-40B4-BE49-F238E27FC236}">
                  <a16:creationId xmlns:a16="http://schemas.microsoft.com/office/drawing/2014/main" id="{0FABA60E-51A3-47D9-96A0-4561BE6E5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pic>
        <p:nvPicPr>
          <p:cNvPr id="67" name="Picture 6" descr="fremont">
            <a:extLst>
              <a:ext uri="{FF2B5EF4-FFF2-40B4-BE49-F238E27FC236}">
                <a16:creationId xmlns:a16="http://schemas.microsoft.com/office/drawing/2014/main" id="{8A797185-3672-4A6B-97F8-29FBD08F1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t="22398" r="5606" b="4439"/>
          <a:stretch/>
        </p:blipFill>
        <p:spPr bwMode="auto">
          <a:xfrm>
            <a:off x="9925569" y="1848353"/>
            <a:ext cx="1992712" cy="11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관련 이미지">
            <a:extLst>
              <a:ext uri="{FF2B5EF4-FFF2-40B4-BE49-F238E27FC236}">
                <a16:creationId xmlns:a16="http://schemas.microsoft.com/office/drawing/2014/main" id="{91180E87-2FE4-426A-8C3E-4405776C1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 r="7203" b="9641"/>
          <a:stretch/>
        </p:blipFill>
        <p:spPr bwMode="auto">
          <a:xfrm>
            <a:off x="7968043" y="1848353"/>
            <a:ext cx="1920226" cy="11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표지판이(가) 표시된 사진&#10;&#10;자동 생성된 설명">
            <a:extLst>
              <a:ext uri="{FF2B5EF4-FFF2-40B4-BE49-F238E27FC236}">
                <a16:creationId xmlns:a16="http://schemas.microsoft.com/office/drawing/2014/main" id="{2DD306F4-1D3C-40CC-BF6D-EEB0BDE380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44" y="4661749"/>
            <a:ext cx="639931" cy="63993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287E3CD-992C-4916-9F52-F9491E1F07AA}"/>
              </a:ext>
            </a:extLst>
          </p:cNvPr>
          <p:cNvSpPr/>
          <p:nvPr/>
        </p:nvSpPr>
        <p:spPr>
          <a:xfrm rot="21420765">
            <a:off x="5038649" y="3473180"/>
            <a:ext cx="387350" cy="152779"/>
          </a:xfrm>
          <a:prstGeom prst="ellipse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1B7437D-C067-4A0C-BD88-6644DEA373C9}"/>
              </a:ext>
            </a:extLst>
          </p:cNvPr>
          <p:cNvSpPr/>
          <p:nvPr/>
        </p:nvSpPr>
        <p:spPr>
          <a:xfrm rot="21420765">
            <a:off x="5747021" y="3782391"/>
            <a:ext cx="387350" cy="152779"/>
          </a:xfrm>
          <a:prstGeom prst="ellipse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7A5BB0A-8B9F-4127-B93D-25480455BE7E}"/>
              </a:ext>
            </a:extLst>
          </p:cNvPr>
          <p:cNvSpPr/>
          <p:nvPr/>
        </p:nvSpPr>
        <p:spPr>
          <a:xfrm>
            <a:off x="5379040" y="3435703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6027C5B-3642-45E2-8B69-BD4DED63D86C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7C1CAAD5-AFC3-4D5D-A1D1-A5EAAD74DC8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C2029C24-A2E9-4341-8A55-5C48832AC8D2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7BCE15E3-B30F-4928-993F-0D31EEE06352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D64B983B-A4D5-4FFB-AD70-689AE9AAC18A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4C4991AD-D040-4847-B10D-9D7827AAF414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423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1F779E75-5CF9-429D-BFB8-A522CDE2C74A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C4E995D-6ED1-4E7C-97DB-38C0E04F09C4}"/>
              </a:ext>
            </a:extLst>
          </p:cNvPr>
          <p:cNvSpPr/>
          <p:nvPr/>
        </p:nvSpPr>
        <p:spPr>
          <a:xfrm>
            <a:off x="272881" y="1813552"/>
            <a:ext cx="7364932" cy="258679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875798" y="4021423"/>
            <a:ext cx="2555192" cy="1245187"/>
            <a:chOff x="875798" y="4021423"/>
            <a:chExt cx="2555192" cy="124518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DC99146-B889-4234-AC6B-0D5E2DA9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98" y="4021423"/>
              <a:ext cx="2555192" cy="1245187"/>
            </a:xfrm>
            <a:prstGeom prst="rect">
              <a:avLst/>
            </a:prstGeom>
          </p:spPr>
        </p:pic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814578C-BDE8-4C58-B7F0-F8CEDEECC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889" y="4283992"/>
              <a:ext cx="488830" cy="23776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1590EF0-8EA4-4C3B-861E-C117FF7E7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414" y="4571706"/>
              <a:ext cx="676275" cy="340575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1DA7E6-0CC6-4FF7-B621-AD88C5CE4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37110" y="4363974"/>
              <a:ext cx="384299" cy="393236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6C16E51-9294-4964-8D2D-9B6D3D462F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>
            <a:off x="2622430" y="3055844"/>
            <a:ext cx="5021543" cy="239973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3F1A30B5-0098-4CA9-999D-1EE3BA8F2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0429" y="2679081"/>
            <a:ext cx="2896977" cy="14197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18259A-E0BC-453D-A3E5-D4C9B0532D93}"/>
              </a:ext>
            </a:extLst>
          </p:cNvPr>
          <p:cNvSpPr/>
          <p:nvPr/>
        </p:nvSpPr>
        <p:spPr>
          <a:xfrm>
            <a:off x="3404864" y="2291889"/>
            <a:ext cx="1387556" cy="991676"/>
          </a:xfrm>
          <a:prstGeom prst="rect">
            <a:avLst/>
          </a:prstGeom>
          <a:blipFill dpi="0" rotWithShape="1">
            <a:blip r:embed="rId7">
              <a:alphaModFix amt="34000"/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097A8D-4D17-428E-B1C6-0C5FFE299BC2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106" name="그림 10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75E5AD9-E897-4C78-8D92-D13A19081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107" name="그림 106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86BE45-8B4A-466E-8EB7-A69A4E76E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675F006-C8F4-4B21-BDF3-1AC94A278607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109" name="그림 108" descr="그리기이(가) 표시된 사진&#10;&#10;자동 생성된 설명">
              <a:extLst>
                <a:ext uri="{FF2B5EF4-FFF2-40B4-BE49-F238E27FC236}">
                  <a16:creationId xmlns:a16="http://schemas.microsoft.com/office/drawing/2014/main" id="{0ADC9F15-EF58-4837-96A7-5278EAE38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110" name="그림 109" descr="그리기이(가) 표시된 사진&#10;&#10;자동 생성된 설명">
              <a:extLst>
                <a:ext uri="{FF2B5EF4-FFF2-40B4-BE49-F238E27FC236}">
                  <a16:creationId xmlns:a16="http://schemas.microsoft.com/office/drawing/2014/main" id="{39FC97E9-E383-4334-A269-085F23A91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n-ea"/>
              </a:rPr>
              <a:t>BELLAGIO LAS VEGAS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321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 명 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BELLAGIO LAS VEGAS</a:t>
            </a:r>
          </a:p>
          <a:p>
            <a:pPr>
              <a:lnSpc>
                <a:spcPct val="150000"/>
              </a:lnSpc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dirty="0">
                <a:latin typeface="+mn-ea"/>
              </a:rPr>
              <a:t>체크인</a:t>
            </a:r>
            <a:r>
              <a:rPr lang="en-US" altLang="ko-KR" sz="900" dirty="0">
                <a:latin typeface="+mn-ea"/>
              </a:rPr>
              <a:t> : 3:00PM, </a:t>
            </a:r>
            <a:r>
              <a:rPr lang="ko-KR" altLang="en-US" sz="900" dirty="0">
                <a:latin typeface="+mn-ea"/>
              </a:rPr>
              <a:t>체크아웃 </a:t>
            </a:r>
            <a:r>
              <a:rPr lang="en-US" altLang="ko-KR" sz="900" dirty="0">
                <a:latin typeface="+mn-ea"/>
              </a:rPr>
              <a:t>: 11:00AM</a:t>
            </a:r>
            <a:br>
              <a:rPr lang="en-US" altLang="ko-KR" sz="900" dirty="0">
                <a:latin typeface="+mn-ea"/>
              </a:rPr>
            </a:br>
            <a:r>
              <a:rPr lang="en-US" altLang="ko-KR" sz="900" dirty="0">
                <a:latin typeface="+mn-ea"/>
              </a:rPr>
              <a:t>- </a:t>
            </a:r>
            <a:r>
              <a:rPr lang="ko-KR" altLang="en-US" sz="900" dirty="0">
                <a:latin typeface="+mn-ea"/>
              </a:rPr>
              <a:t>룸 넘버 </a:t>
            </a:r>
            <a:r>
              <a:rPr lang="en-US" altLang="ko-KR" sz="900" dirty="0">
                <a:latin typeface="+mn-ea"/>
              </a:rPr>
              <a:t>203 (</a:t>
            </a:r>
            <a:r>
              <a:rPr lang="ko-KR" altLang="en-US" sz="900" dirty="0">
                <a:latin typeface="+mn-ea"/>
              </a:rPr>
              <a:t>객실 위치 </a:t>
            </a:r>
            <a:r>
              <a:rPr lang="ko-KR" altLang="en-US" sz="900" dirty="0" err="1">
                <a:latin typeface="+mn-ea"/>
              </a:rPr>
              <a:t>포커싱</a:t>
            </a:r>
            <a:r>
              <a:rPr lang="en-US" altLang="ko-KR" sz="900" dirty="0">
                <a:latin typeface="+mn-ea"/>
              </a:rPr>
              <a:t>)</a:t>
            </a:r>
            <a:br>
              <a:rPr lang="en-US" altLang="ko-KR" sz="900" dirty="0">
                <a:latin typeface="+mn-ea"/>
              </a:rPr>
            </a:br>
            <a:br>
              <a:rPr lang="en-US" altLang="ko-KR" sz="900" dirty="0">
                <a:latin typeface="+mn-ea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체크인 카드가 삽입되어 있는 이미지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충전량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및 충전 가능 여부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마지막으로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터진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잭팟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시간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날씨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흐림</a:t>
            </a:r>
            <a:endParaRPr lang="en-US" altLang="ko-KR" sz="1050" kern="1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34D6879-478F-4F4E-909D-C80C55042037}"/>
              </a:ext>
            </a:extLst>
          </p:cNvPr>
          <p:cNvSpPr/>
          <p:nvPr/>
        </p:nvSpPr>
        <p:spPr>
          <a:xfrm>
            <a:off x="3397809" y="342433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B061BA-904C-427A-AF63-EF47ABDD6ABC}"/>
              </a:ext>
            </a:extLst>
          </p:cNvPr>
          <p:cNvSpPr/>
          <p:nvPr/>
        </p:nvSpPr>
        <p:spPr>
          <a:xfrm>
            <a:off x="7249795" y="1601493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3C6CE2C-808C-4116-ACD4-C34EEE4EA090}"/>
              </a:ext>
            </a:extLst>
          </p:cNvPr>
          <p:cNvSpPr/>
          <p:nvPr/>
        </p:nvSpPr>
        <p:spPr>
          <a:xfrm rot="1524436">
            <a:off x="3516020" y="4298609"/>
            <a:ext cx="1341145" cy="429544"/>
          </a:xfrm>
          <a:prstGeom prst="parallelogram">
            <a:avLst>
              <a:gd name="adj" fmla="val 67028"/>
            </a:avLst>
          </a:prstGeom>
          <a:solidFill>
            <a:schemeClr val="bg1"/>
          </a:solidFill>
          <a:ln w="63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9E9E78-E9FD-45E6-A25E-27A262AC6FD9}"/>
              </a:ext>
            </a:extLst>
          </p:cNvPr>
          <p:cNvGrpSpPr/>
          <p:nvPr/>
        </p:nvGrpSpPr>
        <p:grpSpPr>
          <a:xfrm>
            <a:off x="3795231" y="3686841"/>
            <a:ext cx="729199" cy="1006841"/>
            <a:chOff x="3795231" y="3686841"/>
            <a:chExt cx="729199" cy="1006841"/>
          </a:xfrm>
        </p:grpSpPr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E9F7A3F1-D371-437C-9B71-A218818C47ED}"/>
                </a:ext>
              </a:extLst>
            </p:cNvPr>
            <p:cNvSpPr/>
            <p:nvPr/>
          </p:nvSpPr>
          <p:spPr>
            <a:xfrm rot="16200000">
              <a:off x="3664039" y="3828530"/>
              <a:ext cx="1002079" cy="718702"/>
            </a:xfrm>
            <a:prstGeom prst="parallelogram">
              <a:avLst>
                <a:gd name="adj" fmla="val 47530"/>
              </a:avLst>
            </a:prstGeom>
            <a:solidFill>
              <a:srgbClr val="BCBCBC"/>
            </a:solidFill>
            <a:ln w="635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6B6DC95-D0AA-4341-89DD-1CB75C932CE7}"/>
                </a:ext>
              </a:extLst>
            </p:cNvPr>
            <p:cNvSpPr/>
            <p:nvPr/>
          </p:nvSpPr>
          <p:spPr>
            <a:xfrm rot="16200000">
              <a:off x="3653542" y="3833292"/>
              <a:ext cx="1002079" cy="718702"/>
            </a:xfrm>
            <a:prstGeom prst="parallelogram">
              <a:avLst>
                <a:gd name="adj" fmla="val 47530"/>
              </a:avLst>
            </a:prstGeom>
            <a:solidFill>
              <a:schemeClr val="bg1"/>
            </a:solidFill>
            <a:ln w="635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5C56EE3-7D30-46D3-916E-B45F68AB0AB1}"/>
              </a:ext>
            </a:extLst>
          </p:cNvPr>
          <p:cNvSpPr txBox="1"/>
          <p:nvPr/>
        </p:nvSpPr>
        <p:spPr>
          <a:xfrm rot="1551710">
            <a:off x="3735139" y="4185520"/>
            <a:ext cx="76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203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4048448-95E6-4718-A582-EC129D353CA1}"/>
              </a:ext>
            </a:extLst>
          </p:cNvPr>
          <p:cNvSpPr/>
          <p:nvPr/>
        </p:nvSpPr>
        <p:spPr>
          <a:xfrm>
            <a:off x="4571897" y="192597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B889C6E-44CB-49DC-8C35-DDC1E5C497FB}"/>
              </a:ext>
            </a:extLst>
          </p:cNvPr>
          <p:cNvSpPr/>
          <p:nvPr/>
        </p:nvSpPr>
        <p:spPr>
          <a:xfrm>
            <a:off x="4966882" y="1929495"/>
            <a:ext cx="1300592" cy="74074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22439A-B749-48DC-BC11-67661B0C2F2E}"/>
              </a:ext>
            </a:extLst>
          </p:cNvPr>
          <p:cNvSpPr/>
          <p:nvPr/>
        </p:nvSpPr>
        <p:spPr>
          <a:xfrm rot="21338742">
            <a:off x="6190353" y="3335373"/>
            <a:ext cx="121548" cy="127667"/>
          </a:xfrm>
          <a:prstGeom prst="rect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F1278B-3E29-45D0-814B-E83250627E0B}"/>
              </a:ext>
            </a:extLst>
          </p:cNvPr>
          <p:cNvSpPr/>
          <p:nvPr/>
        </p:nvSpPr>
        <p:spPr>
          <a:xfrm>
            <a:off x="4743831" y="2294867"/>
            <a:ext cx="1759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000" b="1" dirty="0">
                <a:solidFill>
                  <a:schemeClr val="bg1"/>
                </a:solidFill>
              </a:rPr>
              <a:t>THE LAST JACKPOT </a:t>
            </a:r>
          </a:p>
          <a:p>
            <a:pPr lvl="0" algn="ctr"/>
            <a:r>
              <a:rPr lang="en-US" altLang="ko-KR" sz="800" dirty="0">
                <a:solidFill>
                  <a:schemeClr val="bg1"/>
                </a:solidFill>
              </a:rPr>
              <a:t>30 MIN AGO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5B2BE5-A0CC-4439-A15C-4DB36D0ECF3C}"/>
              </a:ext>
            </a:extLst>
          </p:cNvPr>
          <p:cNvSpPr/>
          <p:nvPr/>
        </p:nvSpPr>
        <p:spPr>
          <a:xfrm>
            <a:off x="3397809" y="3627024"/>
            <a:ext cx="1544385" cy="127626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sc_automatic_d02</a:t>
            </a: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702170F1-429D-4386-8595-547566D92D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74" y="4419111"/>
            <a:ext cx="1670387" cy="819234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50ED5E37-6940-4806-9C7D-357636ACE834}"/>
              </a:ext>
            </a:extLst>
          </p:cNvPr>
          <p:cNvSpPr/>
          <p:nvPr/>
        </p:nvSpPr>
        <p:spPr>
          <a:xfrm>
            <a:off x="5305821" y="4101816"/>
            <a:ext cx="2017865" cy="123012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85AAC3-FB18-4FC0-AA68-467B80A82DC0}"/>
              </a:ext>
            </a:extLst>
          </p:cNvPr>
          <p:cNvSpPr/>
          <p:nvPr/>
        </p:nvSpPr>
        <p:spPr>
          <a:xfrm>
            <a:off x="5308377" y="4102857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832302F-7D35-43F6-B3CD-37041166905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178" y="4403806"/>
            <a:ext cx="428741" cy="42874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E9E91D6-96D9-4C1E-9273-CA57EA38A95F}"/>
              </a:ext>
            </a:extLst>
          </p:cNvPr>
          <p:cNvSpPr txBox="1"/>
          <p:nvPr/>
        </p:nvSpPr>
        <p:spPr>
          <a:xfrm>
            <a:off x="5917776" y="4274605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CHARGING NOW!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B8BEC53-7B58-4E00-BB38-CBCA40A527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499805">
            <a:off x="3844574" y="3944444"/>
            <a:ext cx="607808" cy="157935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D95F8B-286C-4E68-A47A-19F69CE904FA}"/>
              </a:ext>
            </a:extLst>
          </p:cNvPr>
          <p:cNvSpPr/>
          <p:nvPr/>
        </p:nvSpPr>
        <p:spPr>
          <a:xfrm>
            <a:off x="4454405" y="280516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6B00023-4214-4724-A51E-2DD2C8EB8652}"/>
              </a:ext>
            </a:extLst>
          </p:cNvPr>
          <p:cNvSpPr/>
          <p:nvPr/>
        </p:nvSpPr>
        <p:spPr>
          <a:xfrm>
            <a:off x="5779937" y="3331723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A8CC5D-EA0E-4E3E-A0E5-28E4CA07C69C}"/>
              </a:ext>
            </a:extLst>
          </p:cNvPr>
          <p:cNvSpPr txBox="1"/>
          <p:nvPr/>
        </p:nvSpPr>
        <p:spPr>
          <a:xfrm>
            <a:off x="1844058" y="3868395"/>
            <a:ext cx="72327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9C74AF5-F4FD-43B8-9DFE-999DE92935C3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2B154A-A702-493E-9650-1107FCF88065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AUTO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13" name="육각형 112">
              <a:extLst>
                <a:ext uri="{FF2B5EF4-FFF2-40B4-BE49-F238E27FC236}">
                  <a16:creationId xmlns:a16="http://schemas.microsoft.com/office/drawing/2014/main" id="{F38F71E4-E75C-4DBD-BD6A-C65DC8320CBA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A54C663-C9F6-4298-A2D4-989FA20D72A8}"/>
              </a:ext>
            </a:extLst>
          </p:cNvPr>
          <p:cNvSpPr txBox="1"/>
          <p:nvPr/>
        </p:nvSpPr>
        <p:spPr>
          <a:xfrm>
            <a:off x="1804636" y="2044217"/>
            <a:ext cx="197432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schemeClr val="bg1"/>
                </a:solidFill>
              </a:rPr>
              <a:t>DESTINATION</a:t>
            </a:r>
            <a:endParaRPr lang="ko-KR" altLang="en-US" sz="105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BELLAGIO LAS VEGAS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3C82882-6539-4C39-BC34-34F03AF2D0C8}"/>
              </a:ext>
            </a:extLst>
          </p:cNvPr>
          <p:cNvSpPr/>
          <p:nvPr/>
        </p:nvSpPr>
        <p:spPr>
          <a:xfrm>
            <a:off x="1839817" y="2039032"/>
            <a:ext cx="1974323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1E1E4A9-8C02-4840-9202-D3AD3BEDEDDE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A03516-EE16-4710-9C48-C5AE9D283E8B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025FC6-9A3A-4864-8FEE-514C803D4AC8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7B9C899-B5B9-4A9B-AF95-561076265859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F85F942-5354-4A7D-97D1-8F8A7A883EE7}"/>
              </a:ext>
            </a:extLst>
          </p:cNvPr>
          <p:cNvSpPr/>
          <p:nvPr/>
        </p:nvSpPr>
        <p:spPr>
          <a:xfrm>
            <a:off x="6041538" y="1880979"/>
            <a:ext cx="1387556" cy="991676"/>
          </a:xfrm>
          <a:prstGeom prst="rect">
            <a:avLst/>
          </a:prstGeom>
          <a:blipFill dpi="0" rotWithShape="1">
            <a:blip r:embed="rId7">
              <a:alphaModFix amt="34000"/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E724E5-7289-4883-9A8F-30BBFD619980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08" y="1948490"/>
            <a:ext cx="370909" cy="37090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C34C55E7-633F-4CDD-8609-1893688D5DC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3" b="1"/>
          <a:stretch/>
        </p:blipFill>
        <p:spPr>
          <a:xfrm>
            <a:off x="5617178" y="4633912"/>
            <a:ext cx="428741" cy="201661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803AD2-AA11-4638-B17E-F9B430ACB978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D07AC688-52AD-4FB4-9897-51398DE02304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2FA00FC2-91C9-4394-8021-06A2165AD864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AF92B8A1-8DAC-4696-93B0-B7F2C5D96A36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4" name="다이아몬드 83">
              <a:extLst>
                <a:ext uri="{FF2B5EF4-FFF2-40B4-BE49-F238E27FC236}">
                  <a16:creationId xmlns:a16="http://schemas.microsoft.com/office/drawing/2014/main" id="{1FC5DD8E-AFB9-4ED7-B9F6-F631A089C2A8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8" name="다이아몬드 87">
              <a:extLst>
                <a:ext uri="{FF2B5EF4-FFF2-40B4-BE49-F238E27FC236}">
                  <a16:creationId xmlns:a16="http://schemas.microsoft.com/office/drawing/2014/main" id="{43ED88C9-0ED5-4B8A-862D-B7CBAF8F2CED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06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5D73C58-26D4-40D3-943E-B1EED1C81D60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9482553-43AF-4556-A028-1C48DDBCA1FC}"/>
              </a:ext>
            </a:extLst>
          </p:cNvPr>
          <p:cNvGrpSpPr/>
          <p:nvPr/>
        </p:nvGrpSpPr>
        <p:grpSpPr>
          <a:xfrm>
            <a:off x="272881" y="1752261"/>
            <a:ext cx="7356236" cy="2648080"/>
            <a:chOff x="3859781" y="1735318"/>
            <a:chExt cx="3793394" cy="266502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C4E995D-6ED1-4E7C-97DB-38C0E04F09C4}"/>
                </a:ext>
              </a:extLst>
            </p:cNvPr>
            <p:cNvSpPr/>
            <p:nvPr/>
          </p:nvSpPr>
          <p:spPr>
            <a:xfrm>
              <a:off x="3859781" y="1797449"/>
              <a:ext cx="3793394" cy="2602893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0908BD5-8D7C-4CA2-A453-91DF1892CF8F}"/>
                </a:ext>
              </a:extLst>
            </p:cNvPr>
            <p:cNvCxnSpPr/>
            <p:nvPr/>
          </p:nvCxnSpPr>
          <p:spPr>
            <a:xfrm flipH="1">
              <a:off x="7093312" y="2081553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6A296C3-034E-43C6-A449-4BDC210DF154}"/>
                </a:ext>
              </a:extLst>
            </p:cNvPr>
            <p:cNvCxnSpPr/>
            <p:nvPr/>
          </p:nvCxnSpPr>
          <p:spPr>
            <a:xfrm flipH="1">
              <a:off x="6882822" y="1735318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04F31BF-0F7B-4218-92A5-264C19C13E40}"/>
                </a:ext>
              </a:extLst>
            </p:cNvPr>
            <p:cNvCxnSpPr/>
            <p:nvPr/>
          </p:nvCxnSpPr>
          <p:spPr>
            <a:xfrm flipH="1">
              <a:off x="6312878" y="2075890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6C40E35-2F09-4373-AEEC-39245C205055}"/>
                </a:ext>
              </a:extLst>
            </p:cNvPr>
            <p:cNvCxnSpPr/>
            <p:nvPr/>
          </p:nvCxnSpPr>
          <p:spPr>
            <a:xfrm flipH="1">
              <a:off x="6237708" y="1902593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F858585-7F55-4326-B02A-6236FEA6B4CC}"/>
                </a:ext>
              </a:extLst>
            </p:cNvPr>
            <p:cNvCxnSpPr/>
            <p:nvPr/>
          </p:nvCxnSpPr>
          <p:spPr>
            <a:xfrm flipH="1">
              <a:off x="5781527" y="2069308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F7CEC554-82A1-41A0-ACF4-8015A1320FDD}"/>
                </a:ext>
              </a:extLst>
            </p:cNvPr>
            <p:cNvCxnSpPr/>
            <p:nvPr/>
          </p:nvCxnSpPr>
          <p:spPr>
            <a:xfrm flipH="1">
              <a:off x="4865842" y="1802396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09B850F0-C694-47B6-83FB-A80616099F5A}"/>
                </a:ext>
              </a:extLst>
            </p:cNvPr>
            <p:cNvCxnSpPr/>
            <p:nvPr/>
          </p:nvCxnSpPr>
          <p:spPr>
            <a:xfrm flipH="1">
              <a:off x="4917712" y="2050370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514828D1-7FD6-472E-B513-2B2ACCB96549}"/>
                </a:ext>
              </a:extLst>
            </p:cNvPr>
            <p:cNvCxnSpPr/>
            <p:nvPr/>
          </p:nvCxnSpPr>
          <p:spPr>
            <a:xfrm flipH="1">
              <a:off x="4277756" y="1821741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90FCAFB-00E8-4502-AB2E-436BCCC56486}"/>
                </a:ext>
              </a:extLst>
            </p:cNvPr>
            <p:cNvCxnSpPr/>
            <p:nvPr/>
          </p:nvCxnSpPr>
          <p:spPr>
            <a:xfrm flipH="1">
              <a:off x="3986992" y="1989195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875798" y="4021423"/>
            <a:ext cx="2555192" cy="1245187"/>
            <a:chOff x="875798" y="4021423"/>
            <a:chExt cx="2555192" cy="1245187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DC99146-B889-4234-AC6B-0D5E2DA9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98" y="4021423"/>
              <a:ext cx="2555192" cy="1245187"/>
            </a:xfrm>
            <a:prstGeom prst="rect">
              <a:avLst/>
            </a:prstGeom>
          </p:spPr>
        </p:pic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814578C-BDE8-4C58-B7F0-F8CEDEECC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889" y="4283992"/>
              <a:ext cx="488830" cy="23776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1590EF0-8EA4-4C3B-861E-C117FF7E7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414" y="4571706"/>
              <a:ext cx="676275" cy="340575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71DA7E6-0CC6-4FF7-B621-AD88C5CE4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37110" y="4363974"/>
              <a:ext cx="384299" cy="393236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6C16E51-9294-4964-8D2D-9B6D3D462F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>
            <a:off x="2622430" y="3055844"/>
            <a:ext cx="5021543" cy="239973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4715297-2F55-4405-84BA-7D41EBC06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184" y="2958306"/>
            <a:ext cx="3190264" cy="1389608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B960010-F20F-4D80-BC45-5B5B39C8D6D9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116" name="그림 115" descr="그리기이(가) 표시된 사진&#10;&#10;자동 생성된 설명">
              <a:extLst>
                <a:ext uri="{FF2B5EF4-FFF2-40B4-BE49-F238E27FC236}">
                  <a16:creationId xmlns:a16="http://schemas.microsoft.com/office/drawing/2014/main" id="{CCEDDC22-D4F2-4E3E-AB23-6C78C34B1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117" name="그림 116" descr="그리기이(가) 표시된 사진&#10;&#10;자동 생성된 설명">
              <a:extLst>
                <a:ext uri="{FF2B5EF4-FFF2-40B4-BE49-F238E27FC236}">
                  <a16:creationId xmlns:a16="http://schemas.microsoft.com/office/drawing/2014/main" id="{7448D7DF-C0CD-4FE0-A13A-FD1B546F0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F3B8DA4-9DB2-461F-99F0-6D4130F77E59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119" name="그림 118" descr="그리기이(가) 표시된 사진&#10;&#10;자동 생성된 설명">
              <a:extLst>
                <a:ext uri="{FF2B5EF4-FFF2-40B4-BE49-F238E27FC236}">
                  <a16:creationId xmlns:a16="http://schemas.microsoft.com/office/drawing/2014/main" id="{C01E0BE4-F4B2-48DE-8EB8-0DDD679E0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120" name="그림 119" descr="그리기이(가) 표시된 사진&#10;&#10;자동 생성된 설명">
              <a:extLst>
                <a:ext uri="{FF2B5EF4-FFF2-40B4-BE49-F238E27FC236}">
                  <a16:creationId xmlns:a16="http://schemas.microsoft.com/office/drawing/2014/main" id="{66709951-CDC0-4E4A-83F4-0748A4037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MGM GRAND GARDEN ARENA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342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 명 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MGM GRAND GARDEN ARENA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티켓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(BILLBOARD MUSIC AWARD 2020)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시간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(SATURDAY, JAN 11, 2020, 07:00PM)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장 위치 및 좌석 정보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(SECTION 8, ROW H, SEAT 7)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MGM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호텔에 콘서트장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포커싱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건물 내 임의 위치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건물 외관에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조명 효과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주차장에서 콘서트 장까지 도보 거리 및 시간 제공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날씨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D8644BB-2854-4C2D-938B-1A4705A3CF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28" y="4627559"/>
            <a:ext cx="1133212" cy="55577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082CAC-6190-4170-A4E6-611163AD2D49}"/>
              </a:ext>
            </a:extLst>
          </p:cNvPr>
          <p:cNvSpPr/>
          <p:nvPr/>
        </p:nvSpPr>
        <p:spPr>
          <a:xfrm>
            <a:off x="4355202" y="4087458"/>
            <a:ext cx="2063933" cy="124518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098FC9-F20E-45DD-B7DF-CF8147BF4C69}"/>
              </a:ext>
            </a:extLst>
          </p:cNvPr>
          <p:cNvSpPr/>
          <p:nvPr/>
        </p:nvSpPr>
        <p:spPr>
          <a:xfrm>
            <a:off x="6426508" y="409844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C1B600BB-5D12-4CAB-8849-1A260EC52A22}"/>
              </a:ext>
            </a:extLst>
          </p:cNvPr>
          <p:cNvCxnSpPr>
            <a:cxnSpLocks/>
            <a:stCxn id="77" idx="3"/>
            <a:endCxn id="62" idx="1"/>
          </p:cNvCxnSpPr>
          <p:nvPr/>
        </p:nvCxnSpPr>
        <p:spPr>
          <a:xfrm>
            <a:off x="4269640" y="3180278"/>
            <a:ext cx="1546709" cy="550939"/>
          </a:xfrm>
          <a:prstGeom prst="bentConnector3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34D6879-478F-4F4E-909D-C80C55042037}"/>
              </a:ext>
            </a:extLst>
          </p:cNvPr>
          <p:cNvSpPr/>
          <p:nvPr/>
        </p:nvSpPr>
        <p:spPr>
          <a:xfrm>
            <a:off x="1748965" y="277614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BD1F2C-8AEF-40B5-9E34-5164132E7763}"/>
              </a:ext>
            </a:extLst>
          </p:cNvPr>
          <p:cNvSpPr/>
          <p:nvPr/>
        </p:nvSpPr>
        <p:spPr>
          <a:xfrm>
            <a:off x="5188443" y="276858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B061BA-904C-427A-AF63-EF47ABDD6ABC}"/>
              </a:ext>
            </a:extLst>
          </p:cNvPr>
          <p:cNvSpPr/>
          <p:nvPr/>
        </p:nvSpPr>
        <p:spPr>
          <a:xfrm>
            <a:off x="7255056" y="1599134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sc_automatic_d03</a:t>
            </a: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8C7C07-E318-4955-B18F-8CDC85365E56}"/>
              </a:ext>
            </a:extLst>
          </p:cNvPr>
          <p:cNvSpPr/>
          <p:nvPr/>
        </p:nvSpPr>
        <p:spPr>
          <a:xfrm rot="269109">
            <a:off x="5814409" y="3744524"/>
            <a:ext cx="1266869" cy="72456"/>
          </a:xfrm>
          <a:prstGeom prst="rect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B942E0-FCD9-4E71-8D30-00FD90B338C2}"/>
              </a:ext>
            </a:extLst>
          </p:cNvPr>
          <p:cNvCxnSpPr>
            <a:cxnSpLocks/>
          </p:cNvCxnSpPr>
          <p:nvPr/>
        </p:nvCxnSpPr>
        <p:spPr>
          <a:xfrm flipV="1">
            <a:off x="4913589" y="4357908"/>
            <a:ext cx="1053933" cy="506118"/>
          </a:xfrm>
          <a:prstGeom prst="line">
            <a:avLst/>
          </a:prstGeom>
          <a:ln w="15875">
            <a:solidFill>
              <a:srgbClr val="CDCDC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5B8A51-6C0D-461E-9539-EA146C4FB6BC}"/>
              </a:ext>
            </a:extLst>
          </p:cNvPr>
          <p:cNvCxnSpPr>
            <a:cxnSpLocks/>
          </p:cNvCxnSpPr>
          <p:nvPr/>
        </p:nvCxnSpPr>
        <p:spPr>
          <a:xfrm>
            <a:off x="5245073" y="4000591"/>
            <a:ext cx="720008" cy="339738"/>
          </a:xfrm>
          <a:prstGeom prst="line">
            <a:avLst/>
          </a:prstGeom>
          <a:ln w="15875">
            <a:solidFill>
              <a:srgbClr val="CDCDC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5F22CE-01E3-431F-9606-0E70B09C934C}"/>
              </a:ext>
            </a:extLst>
          </p:cNvPr>
          <p:cNvSpPr txBox="1"/>
          <p:nvPr/>
        </p:nvSpPr>
        <p:spPr>
          <a:xfrm>
            <a:off x="4883898" y="4203517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C3CAFE1-576B-4D19-8220-D177C06FDC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0194" y="4214629"/>
            <a:ext cx="386853" cy="38685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42A4D86-097C-4F30-9D06-C92540DC301E}"/>
              </a:ext>
            </a:extLst>
          </p:cNvPr>
          <p:cNvSpPr txBox="1"/>
          <p:nvPr/>
        </p:nvSpPr>
        <p:spPr>
          <a:xfrm rot="20091242">
            <a:off x="4374862" y="4864474"/>
            <a:ext cx="963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PARKING AT </a:t>
            </a:r>
            <a:b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A02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3D7E4D-FAFE-4498-B62E-29CDD6981F1E}"/>
              </a:ext>
            </a:extLst>
          </p:cNvPr>
          <p:cNvGrpSpPr/>
          <p:nvPr/>
        </p:nvGrpSpPr>
        <p:grpSpPr>
          <a:xfrm>
            <a:off x="2154888" y="2800978"/>
            <a:ext cx="2155445" cy="730900"/>
            <a:chOff x="2459240" y="3467593"/>
            <a:chExt cx="2155445" cy="7309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C7C9DF-6707-4C61-BC44-9293680DB8D2}"/>
                </a:ext>
              </a:extLst>
            </p:cNvPr>
            <p:cNvSpPr/>
            <p:nvPr/>
          </p:nvSpPr>
          <p:spPr>
            <a:xfrm>
              <a:off x="2486946" y="3470503"/>
              <a:ext cx="2057544" cy="7279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C384630-62AA-4BBB-8E67-3F18CB74E065}"/>
                </a:ext>
              </a:extLst>
            </p:cNvPr>
            <p:cNvSpPr/>
            <p:nvPr/>
          </p:nvSpPr>
          <p:spPr>
            <a:xfrm>
              <a:off x="3928706" y="3616418"/>
              <a:ext cx="68597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SECTION 8</a:t>
              </a:r>
            </a:p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ROW H</a:t>
              </a:r>
            </a:p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SEAT 7</a:t>
              </a:r>
              <a:endParaRPr lang="ko-KR" altLang="en-US" sz="700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F33FE9B-72E7-43FF-8E62-FA62E33C12B8}"/>
                </a:ext>
              </a:extLst>
            </p:cNvPr>
            <p:cNvCxnSpPr/>
            <p:nvPr/>
          </p:nvCxnSpPr>
          <p:spPr>
            <a:xfrm>
              <a:off x="3953429" y="3467593"/>
              <a:ext cx="0" cy="728597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rgbClr val="BCBCB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5DA03B-3751-4CAE-B5BA-0A4E48DA59CA}"/>
                </a:ext>
              </a:extLst>
            </p:cNvPr>
            <p:cNvSpPr/>
            <p:nvPr/>
          </p:nvSpPr>
          <p:spPr>
            <a:xfrm>
              <a:off x="2459240" y="3664636"/>
              <a:ext cx="16273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BILLBOARD MUSIC AWARD 2020</a:t>
              </a:r>
            </a:p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SATURDAY, JAN 11, 2020, 07:00PM</a:t>
              </a:r>
            </a:p>
          </p:txBody>
        </p:sp>
      </p:grpSp>
      <p:pic>
        <p:nvPicPr>
          <p:cNvPr id="57" name="Picture 2" descr="2014 Billboard Music Awards - Fixed Show : News Photo">
            <a:extLst>
              <a:ext uri="{FF2B5EF4-FFF2-40B4-BE49-F238E27FC236}">
                <a16:creationId xmlns:a16="http://schemas.microsoft.com/office/drawing/2014/main" id="{5100641C-0BA3-40B7-9C6F-ADCE78483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006" y="4136039"/>
            <a:ext cx="2343716" cy="156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9C7F29-68A2-4621-AE84-6FE8808E5BF5}"/>
              </a:ext>
            </a:extLst>
          </p:cNvPr>
          <p:cNvSpPr/>
          <p:nvPr/>
        </p:nvSpPr>
        <p:spPr>
          <a:xfrm>
            <a:off x="5821377" y="3544083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D543DFB-D67E-4930-AD3A-B3935B5BF9AD}"/>
              </a:ext>
            </a:extLst>
          </p:cNvPr>
          <p:cNvSpPr/>
          <p:nvPr/>
        </p:nvSpPr>
        <p:spPr>
          <a:xfrm>
            <a:off x="7585022" y="549919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8E3534-2128-48ED-A75B-8E6B2716778C}"/>
              </a:ext>
            </a:extLst>
          </p:cNvPr>
          <p:cNvSpPr txBox="1"/>
          <p:nvPr/>
        </p:nvSpPr>
        <p:spPr>
          <a:xfrm>
            <a:off x="1636158" y="3868395"/>
            <a:ext cx="72327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C4D4EAC-0ADC-4D80-A55C-6B9A6654C589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4EBBD09-D37E-4DBD-BC80-945EFDC528FB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AUTO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3" name="육각형 122">
              <a:extLst>
                <a:ext uri="{FF2B5EF4-FFF2-40B4-BE49-F238E27FC236}">
                  <a16:creationId xmlns:a16="http://schemas.microsoft.com/office/drawing/2014/main" id="{2997AC99-5875-43A7-A7AC-122C9215C110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D37D2EA-5141-443E-86BA-2B8E839AFFAF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schemeClr val="bg1"/>
                </a:solidFill>
              </a:rPr>
              <a:t>DESTINATION</a:t>
            </a:r>
            <a:endParaRPr lang="ko-KR" altLang="en-US" sz="105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MGM GRAND GARDEN ARENA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B637DE-691E-4D3F-8A8C-D857AA50E688}"/>
              </a:ext>
            </a:extLst>
          </p:cNvPr>
          <p:cNvSpPr/>
          <p:nvPr/>
        </p:nvSpPr>
        <p:spPr>
          <a:xfrm>
            <a:off x="1839816" y="2039032"/>
            <a:ext cx="2734175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800DE3A-BF1C-48CA-ADAC-863E4485B502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8A1192-320F-4240-95A7-2BEFBF787D91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39CDBB-B2D8-44FD-985B-4C37228FE810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5A8C41-B3D5-44C0-B11B-5BCC70802965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8BFCA76-5759-47B5-BDE3-82C8FB88F03E}"/>
              </a:ext>
            </a:extLst>
          </p:cNvPr>
          <p:cNvSpPr/>
          <p:nvPr/>
        </p:nvSpPr>
        <p:spPr>
          <a:xfrm>
            <a:off x="0" y="6168860"/>
            <a:ext cx="262243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확인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빌보드 어워드 로고 사용에 대한 저작권법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r>
              <a:rPr lang="ko-KR" altLang="en-US" sz="1000" dirty="0">
                <a:solidFill>
                  <a:schemeClr val="bg1"/>
                </a:solidFill>
              </a:rPr>
              <a:t> 불가할 시 임의의 콘서트 명으로 대체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402124C2-5BA8-4A88-9671-F6E3698EADC5}"/>
              </a:ext>
            </a:extLst>
          </p:cNvPr>
          <p:cNvSpPr/>
          <p:nvPr/>
        </p:nvSpPr>
        <p:spPr>
          <a:xfrm rot="9000000">
            <a:off x="6383384" y="2780555"/>
            <a:ext cx="738864" cy="1572620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4" name="이등변 삼각형 93">
            <a:extLst>
              <a:ext uri="{FF2B5EF4-FFF2-40B4-BE49-F238E27FC236}">
                <a16:creationId xmlns:a16="http://schemas.microsoft.com/office/drawing/2014/main" id="{80917941-D6EF-461C-AD60-74098AF80D37}"/>
              </a:ext>
            </a:extLst>
          </p:cNvPr>
          <p:cNvSpPr/>
          <p:nvPr/>
        </p:nvSpPr>
        <p:spPr>
          <a:xfrm rot="11700000">
            <a:off x="5186033" y="3252922"/>
            <a:ext cx="497468" cy="1058825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5" name="이등변 삼각형 94">
            <a:extLst>
              <a:ext uri="{FF2B5EF4-FFF2-40B4-BE49-F238E27FC236}">
                <a16:creationId xmlns:a16="http://schemas.microsoft.com/office/drawing/2014/main" id="{7A366284-D29D-4E27-B748-871FADF703FD}"/>
              </a:ext>
            </a:extLst>
          </p:cNvPr>
          <p:cNvSpPr/>
          <p:nvPr/>
        </p:nvSpPr>
        <p:spPr>
          <a:xfrm rot="13500000">
            <a:off x="4185824" y="2791482"/>
            <a:ext cx="672389" cy="1058825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E893C6E-402D-4054-83D0-F8381349F845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04298E2A-A5C3-4E42-842C-7254F78FD15B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다이아몬드 97">
              <a:extLst>
                <a:ext uri="{FF2B5EF4-FFF2-40B4-BE49-F238E27FC236}">
                  <a16:creationId xmlns:a16="http://schemas.microsoft.com/office/drawing/2014/main" id="{C32DFAFA-0B13-4C40-976D-7532352D2C3C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1" name="다이아몬드 100">
              <a:extLst>
                <a:ext uri="{FF2B5EF4-FFF2-40B4-BE49-F238E27FC236}">
                  <a16:creationId xmlns:a16="http://schemas.microsoft.com/office/drawing/2014/main" id="{1BB03FF7-9BF1-4BB1-A9D1-5298BF27C0ED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2" name="다이아몬드 101">
              <a:extLst>
                <a:ext uri="{FF2B5EF4-FFF2-40B4-BE49-F238E27FC236}">
                  <a16:creationId xmlns:a16="http://schemas.microsoft.com/office/drawing/2014/main" id="{299C42FE-9C4B-4DB6-A00D-430688F60239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3" name="다이아몬드 102">
              <a:extLst>
                <a:ext uri="{FF2B5EF4-FFF2-40B4-BE49-F238E27FC236}">
                  <a16:creationId xmlns:a16="http://schemas.microsoft.com/office/drawing/2014/main" id="{272EEBC9-BF6F-4CCC-8BFE-989EFC770668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5B2BE5-A0CC-4439-A15C-4DB36D0ECF3C}"/>
              </a:ext>
            </a:extLst>
          </p:cNvPr>
          <p:cNvSpPr/>
          <p:nvPr/>
        </p:nvSpPr>
        <p:spPr>
          <a:xfrm>
            <a:off x="2150288" y="2777030"/>
            <a:ext cx="2119352" cy="80649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3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98718B91-C185-4EC8-8EF6-EE9B6D839B03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72BF70-1EEF-4B28-B445-115405E3D288}"/>
              </a:ext>
            </a:extLst>
          </p:cNvPr>
          <p:cNvSpPr/>
          <p:nvPr/>
        </p:nvSpPr>
        <p:spPr>
          <a:xfrm>
            <a:off x="272881" y="1797449"/>
            <a:ext cx="7367594" cy="2602893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875798" y="4021423"/>
            <a:ext cx="2555192" cy="1245187"/>
            <a:chOff x="875798" y="4021423"/>
            <a:chExt cx="2555192" cy="124518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DC99146-B889-4234-AC6B-0D5E2DA9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98" y="4021423"/>
              <a:ext cx="2555192" cy="1245187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814578C-BDE8-4C58-B7F0-F8CEDEECC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889" y="4283992"/>
              <a:ext cx="488830" cy="23776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1590EF0-8EA4-4C3B-861E-C117FF7E7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414" y="4571706"/>
              <a:ext cx="676275" cy="340575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71DA7E6-0CC6-4FF7-B621-AD88C5CE4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37110" y="4363974"/>
              <a:ext cx="384299" cy="393236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6C16E51-9294-4964-8D2D-9B6D3D462F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>
            <a:off x="2622430" y="3055844"/>
            <a:ext cx="5021543" cy="23997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0C5984-6D02-4517-8C1F-F92C27A5E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2855" y="2689609"/>
            <a:ext cx="2428848" cy="119029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3362BF7-3648-4B79-AA09-72DAFA2115DD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106" name="그림 105" descr="그리기이(가) 표시된 사진&#10;&#10;자동 생성된 설명">
              <a:extLst>
                <a:ext uri="{FF2B5EF4-FFF2-40B4-BE49-F238E27FC236}">
                  <a16:creationId xmlns:a16="http://schemas.microsoft.com/office/drawing/2014/main" id="{CCB1FB56-E590-4A1C-8FE9-462B1A7AC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108" name="그림 107" descr="그리기이(가) 표시된 사진&#10;&#10;자동 생성된 설명">
              <a:extLst>
                <a:ext uri="{FF2B5EF4-FFF2-40B4-BE49-F238E27FC236}">
                  <a16:creationId xmlns:a16="http://schemas.microsoft.com/office/drawing/2014/main" id="{5516D10E-8C29-4DDB-A564-3B526A9B4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86608CF-8B47-4766-88DB-41C86BFBA176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113" name="그림 112" descr="그리기이(가) 표시된 사진&#10;&#10;자동 생성된 설명">
              <a:extLst>
                <a:ext uri="{FF2B5EF4-FFF2-40B4-BE49-F238E27FC236}">
                  <a16:creationId xmlns:a16="http://schemas.microsoft.com/office/drawing/2014/main" id="{8FB774D9-503D-4CB2-89D0-60B729817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114" name="그림 113" descr="그리기이(가) 표시된 사진&#10;&#10;자동 생성된 설명">
              <a:extLst>
                <a:ext uri="{FF2B5EF4-FFF2-40B4-BE49-F238E27FC236}">
                  <a16:creationId xmlns:a16="http://schemas.microsoft.com/office/drawing/2014/main" id="{CE512134-D62F-418D-B345-444D0426B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sp>
        <p:nvSpPr>
          <p:cNvPr id="8" name="달 7">
            <a:extLst>
              <a:ext uri="{FF2B5EF4-FFF2-40B4-BE49-F238E27FC236}">
                <a16:creationId xmlns:a16="http://schemas.microsoft.com/office/drawing/2014/main" id="{CE7ED0EC-DB07-4C73-AC41-CE402D5051B4}"/>
              </a:ext>
            </a:extLst>
          </p:cNvPr>
          <p:cNvSpPr/>
          <p:nvPr/>
        </p:nvSpPr>
        <p:spPr>
          <a:xfrm rot="20700000">
            <a:off x="4283759" y="1963306"/>
            <a:ext cx="284823" cy="569646"/>
          </a:xfrm>
          <a:prstGeom prst="moon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92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n-ea"/>
              </a:rPr>
              <a:t>FOUNTAINS OF BELLAGIO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2858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 명 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FOUNTAINS OF BELLAGIO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7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7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분수쇼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타임테이블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EVERY 30 MIN FROM 03:00PM TO 08:00PM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호텔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앞에 있는 분수가 움직이고 폭죽이 터지는 모션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프로포즈 관련 추천 장소 표시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및 약속 인원과 관련 아이콘 팝업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호텔과 추천 장소까지의 거리 정보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(8 MIN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거리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제공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날씨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맑음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B061BA-904C-427A-AF63-EF47ABDD6ABC}"/>
              </a:ext>
            </a:extLst>
          </p:cNvPr>
          <p:cNvSpPr/>
          <p:nvPr/>
        </p:nvSpPr>
        <p:spPr>
          <a:xfrm>
            <a:off x="7256145" y="1592603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4048448-95E6-4718-A582-EC129D353CA1}"/>
              </a:ext>
            </a:extLst>
          </p:cNvPr>
          <p:cNvSpPr/>
          <p:nvPr/>
        </p:nvSpPr>
        <p:spPr>
          <a:xfrm>
            <a:off x="4812504" y="2636543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102" name="평행 사변형 101">
            <a:extLst>
              <a:ext uri="{FF2B5EF4-FFF2-40B4-BE49-F238E27FC236}">
                <a16:creationId xmlns:a16="http://schemas.microsoft.com/office/drawing/2014/main" id="{4C858A98-E472-4F70-A5EA-6373B58EE611}"/>
              </a:ext>
            </a:extLst>
          </p:cNvPr>
          <p:cNvSpPr/>
          <p:nvPr/>
        </p:nvSpPr>
        <p:spPr>
          <a:xfrm rot="1524436">
            <a:off x="5649357" y="4659960"/>
            <a:ext cx="1182001" cy="619390"/>
          </a:xfrm>
          <a:prstGeom prst="parallelogram">
            <a:avLst>
              <a:gd name="adj" fmla="val 80276"/>
            </a:avLst>
          </a:prstGeom>
          <a:solidFill>
            <a:schemeClr val="bg1"/>
          </a:solidFill>
          <a:ln w="19050">
            <a:solidFill>
              <a:srgbClr val="BCBCB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EF185D2-8D3B-4888-AB0A-2DB9434EDF10}"/>
              </a:ext>
            </a:extLst>
          </p:cNvPr>
          <p:cNvCxnSpPr>
            <a:cxnSpLocks/>
          </p:cNvCxnSpPr>
          <p:nvPr/>
        </p:nvCxnSpPr>
        <p:spPr>
          <a:xfrm>
            <a:off x="4207309" y="3499379"/>
            <a:ext cx="834243" cy="21748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63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ED1B864-BA65-4FD2-9665-2686016C7443}"/>
              </a:ext>
            </a:extLst>
          </p:cNvPr>
          <p:cNvGrpSpPr/>
          <p:nvPr/>
        </p:nvGrpSpPr>
        <p:grpSpPr>
          <a:xfrm>
            <a:off x="2536671" y="3417460"/>
            <a:ext cx="1686680" cy="539778"/>
            <a:chOff x="2706882" y="3327996"/>
            <a:chExt cx="1686680" cy="539778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CF951FD-5D0D-44FA-9BD0-552910DFD07E}"/>
                </a:ext>
              </a:extLst>
            </p:cNvPr>
            <p:cNvSpPr/>
            <p:nvPr/>
          </p:nvSpPr>
          <p:spPr>
            <a:xfrm>
              <a:off x="2719680" y="3327996"/>
              <a:ext cx="1643399" cy="53977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BAC72D7-0102-4805-8B44-0B4F5DF741DD}"/>
                </a:ext>
              </a:extLst>
            </p:cNvPr>
            <p:cNvSpPr txBox="1"/>
            <p:nvPr/>
          </p:nvSpPr>
          <p:spPr>
            <a:xfrm>
              <a:off x="2706882" y="3327996"/>
              <a:ext cx="1686680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altLang="ko-KR" sz="11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SHOW TIME</a:t>
              </a:r>
            </a:p>
            <a:p>
              <a:pPr lvl="0" algn="ctr"/>
              <a:r>
                <a:rPr lang="en-US" altLang="ko-KR" sz="9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EVERY 30 MIN</a:t>
              </a:r>
            </a:p>
            <a:p>
              <a:pPr lvl="0" algn="ctr"/>
              <a:r>
                <a:rPr lang="en-US" altLang="ko-KR" sz="9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FROM 03:00PM TO 08:00PM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62D29-6786-4F9C-AB5C-B7CB0DD5DECE}"/>
              </a:ext>
            </a:extLst>
          </p:cNvPr>
          <p:cNvSpPr/>
          <p:nvPr/>
        </p:nvSpPr>
        <p:spPr>
          <a:xfrm>
            <a:off x="4045145" y="4293780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61D7B2E-5652-4655-BA21-DF33C5ECDC4E}"/>
              </a:ext>
            </a:extLst>
          </p:cNvPr>
          <p:cNvSpPr/>
          <p:nvPr/>
        </p:nvSpPr>
        <p:spPr>
          <a:xfrm>
            <a:off x="2535027" y="3390075"/>
            <a:ext cx="1689515" cy="61998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BFD08B5-F76B-4BE2-B5E2-C73C1B708476}"/>
              </a:ext>
            </a:extLst>
          </p:cNvPr>
          <p:cNvSpPr/>
          <p:nvPr/>
        </p:nvSpPr>
        <p:spPr>
          <a:xfrm>
            <a:off x="2140044" y="338543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sc_automatic_d04</a:t>
            </a:r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A14F7FA-17CB-4BC9-B6C8-198F521963D7}"/>
              </a:ext>
            </a:extLst>
          </p:cNvPr>
          <p:cNvCxnSpPr>
            <a:cxnSpLocks/>
          </p:cNvCxnSpPr>
          <p:nvPr/>
        </p:nvCxnSpPr>
        <p:spPr>
          <a:xfrm flipV="1">
            <a:off x="4614627" y="4291242"/>
            <a:ext cx="493262" cy="219525"/>
          </a:xfrm>
          <a:prstGeom prst="line">
            <a:avLst/>
          </a:prstGeom>
          <a:ln w="15875">
            <a:solidFill>
              <a:srgbClr val="CDCDC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FB61165-D05F-454B-9D32-D291F1074F67}"/>
              </a:ext>
            </a:extLst>
          </p:cNvPr>
          <p:cNvCxnSpPr>
            <a:cxnSpLocks/>
          </p:cNvCxnSpPr>
          <p:nvPr/>
        </p:nvCxnSpPr>
        <p:spPr>
          <a:xfrm>
            <a:off x="4579242" y="4534511"/>
            <a:ext cx="1126320" cy="531458"/>
          </a:xfrm>
          <a:prstGeom prst="line">
            <a:avLst/>
          </a:prstGeom>
          <a:ln w="15875">
            <a:solidFill>
              <a:srgbClr val="CDCDC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977552-3E8A-4D54-ABA4-0A07367D6B03}"/>
              </a:ext>
            </a:extLst>
          </p:cNvPr>
          <p:cNvSpPr txBox="1"/>
          <p:nvPr/>
        </p:nvSpPr>
        <p:spPr>
          <a:xfrm>
            <a:off x="5076142" y="4431528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C99C6B38-AA40-495F-8926-C2EAC3E793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35" y="4404982"/>
            <a:ext cx="386853" cy="386853"/>
          </a:xfrm>
          <a:prstGeom prst="rect">
            <a:avLst/>
          </a:prstGeom>
        </p:spPr>
      </p:pic>
      <p:sp>
        <p:nvSpPr>
          <p:cNvPr id="69" name="별: 꼭짓점 7개 68">
            <a:extLst>
              <a:ext uri="{FF2B5EF4-FFF2-40B4-BE49-F238E27FC236}">
                <a16:creationId xmlns:a16="http://schemas.microsoft.com/office/drawing/2014/main" id="{116464EE-02BA-4520-A4DE-DA538271D079}"/>
              </a:ext>
            </a:extLst>
          </p:cNvPr>
          <p:cNvSpPr/>
          <p:nvPr/>
        </p:nvSpPr>
        <p:spPr>
          <a:xfrm>
            <a:off x="6195935" y="1943982"/>
            <a:ext cx="394984" cy="394984"/>
          </a:xfrm>
          <a:prstGeom prst="star7">
            <a:avLst/>
          </a:prstGeom>
          <a:gradFill>
            <a:gsLst>
              <a:gs pos="25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별: 꼭짓점 7개 69">
            <a:extLst>
              <a:ext uri="{FF2B5EF4-FFF2-40B4-BE49-F238E27FC236}">
                <a16:creationId xmlns:a16="http://schemas.microsoft.com/office/drawing/2014/main" id="{469E8026-8EFF-4F84-A4F8-59CCEFC3BAB2}"/>
              </a:ext>
            </a:extLst>
          </p:cNvPr>
          <p:cNvSpPr/>
          <p:nvPr/>
        </p:nvSpPr>
        <p:spPr>
          <a:xfrm>
            <a:off x="5044422" y="2165513"/>
            <a:ext cx="552321" cy="552321"/>
          </a:xfrm>
          <a:prstGeom prst="star7">
            <a:avLst/>
          </a:prstGeom>
          <a:gradFill>
            <a:gsLst>
              <a:gs pos="25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1" name="별: 꼭짓점 7개 70">
            <a:extLst>
              <a:ext uri="{FF2B5EF4-FFF2-40B4-BE49-F238E27FC236}">
                <a16:creationId xmlns:a16="http://schemas.microsoft.com/office/drawing/2014/main" id="{0B38DB64-158A-4F8A-84B8-33AF801050A6}"/>
              </a:ext>
            </a:extLst>
          </p:cNvPr>
          <p:cNvSpPr/>
          <p:nvPr/>
        </p:nvSpPr>
        <p:spPr>
          <a:xfrm>
            <a:off x="6820211" y="2941376"/>
            <a:ext cx="552321" cy="552321"/>
          </a:xfrm>
          <a:prstGeom prst="star7">
            <a:avLst/>
          </a:prstGeom>
          <a:gradFill>
            <a:gsLst>
              <a:gs pos="25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A260736-BF93-44D4-A8DD-4C662D720EB3}"/>
              </a:ext>
            </a:extLst>
          </p:cNvPr>
          <p:cNvSpPr txBox="1"/>
          <p:nvPr/>
        </p:nvSpPr>
        <p:spPr>
          <a:xfrm>
            <a:off x="1844058" y="3868395"/>
            <a:ext cx="72327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71A2755-DD32-4625-AE46-86B945A8D3F2}"/>
              </a:ext>
            </a:extLst>
          </p:cNvPr>
          <p:cNvSpPr txBox="1"/>
          <p:nvPr/>
        </p:nvSpPr>
        <p:spPr>
          <a:xfrm>
            <a:off x="1804636" y="2044217"/>
            <a:ext cx="238533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schemeClr val="bg1"/>
                </a:solidFill>
              </a:rPr>
              <a:t>DESTINATION</a:t>
            </a:r>
            <a:endParaRPr lang="ko-KR" altLang="en-US" sz="105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FOUNTAINS OF BELLAGIO 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541E4D0-A4C5-4FA7-BFB1-33B5CF4A1263}"/>
              </a:ext>
            </a:extLst>
          </p:cNvPr>
          <p:cNvSpPr/>
          <p:nvPr/>
        </p:nvSpPr>
        <p:spPr>
          <a:xfrm>
            <a:off x="1839816" y="2039032"/>
            <a:ext cx="2250593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E4970A3-3C07-4BEF-AF01-3E07AF3D5818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103DBB9-FEEF-4DF2-B2A4-6D7BEE5032CC}"/>
              </a:ext>
            </a:extLst>
          </p:cNvPr>
          <p:cNvGrpSpPr/>
          <p:nvPr/>
        </p:nvGrpSpPr>
        <p:grpSpPr>
          <a:xfrm>
            <a:off x="4648210" y="3544837"/>
            <a:ext cx="2109835" cy="1185910"/>
            <a:chOff x="4552950" y="3428468"/>
            <a:chExt cx="2109835" cy="1185910"/>
          </a:xfrm>
          <a:gradFill>
            <a:gsLst>
              <a:gs pos="0">
                <a:schemeClr val="bg1">
                  <a:alpha val="74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effectLst>
            <a:reflection blurRad="6350" stA="50000" endA="300" endPos="55500" dist="101600" dir="5400000" sy="-100000" algn="bl" rotWithShape="0"/>
          </a:effectLst>
        </p:grpSpPr>
        <p:sp>
          <p:nvSpPr>
            <p:cNvPr id="42" name="막힌 원호 41">
              <a:extLst>
                <a:ext uri="{FF2B5EF4-FFF2-40B4-BE49-F238E27FC236}">
                  <a16:creationId xmlns:a16="http://schemas.microsoft.com/office/drawing/2014/main" id="{4BCDF4F1-D6E2-477D-986F-EDC27C7B9F04}"/>
                </a:ext>
              </a:extLst>
            </p:cNvPr>
            <p:cNvSpPr/>
            <p:nvPr/>
          </p:nvSpPr>
          <p:spPr>
            <a:xfrm>
              <a:off x="5476875" y="3428468"/>
              <a:ext cx="1185910" cy="1185910"/>
            </a:xfrm>
            <a:prstGeom prst="blockArc">
              <a:avLst>
                <a:gd name="adj1" fmla="val 10800000"/>
                <a:gd name="adj2" fmla="val 25582"/>
                <a:gd name="adj3" fmla="val 14022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1" name="막힌 원호 100">
              <a:extLst>
                <a:ext uri="{FF2B5EF4-FFF2-40B4-BE49-F238E27FC236}">
                  <a16:creationId xmlns:a16="http://schemas.microsoft.com/office/drawing/2014/main" id="{92A0F973-7847-45B2-9EF5-9D8B8F548CCC}"/>
                </a:ext>
              </a:extLst>
            </p:cNvPr>
            <p:cNvSpPr/>
            <p:nvPr/>
          </p:nvSpPr>
          <p:spPr>
            <a:xfrm>
              <a:off x="4552950" y="3428468"/>
              <a:ext cx="1185910" cy="1185910"/>
            </a:xfrm>
            <a:prstGeom prst="blockArc">
              <a:avLst>
                <a:gd name="adj1" fmla="val 10800000"/>
                <a:gd name="adj2" fmla="val 25582"/>
                <a:gd name="adj3" fmla="val 14022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막힌 원호 88">
              <a:extLst>
                <a:ext uri="{FF2B5EF4-FFF2-40B4-BE49-F238E27FC236}">
                  <a16:creationId xmlns:a16="http://schemas.microsoft.com/office/drawing/2014/main" id="{1151B977-4050-496D-8CB3-E8E201FED5B9}"/>
                </a:ext>
              </a:extLst>
            </p:cNvPr>
            <p:cNvSpPr/>
            <p:nvPr/>
          </p:nvSpPr>
          <p:spPr>
            <a:xfrm>
              <a:off x="5011039" y="3428468"/>
              <a:ext cx="1185910" cy="1185910"/>
            </a:xfrm>
            <a:prstGeom prst="blockArc">
              <a:avLst>
                <a:gd name="adj1" fmla="val 10800000"/>
                <a:gd name="adj2" fmla="val 25582"/>
                <a:gd name="adj3" fmla="val 14022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3E3E556-BCA5-4F4D-AA9C-D7F7E39363F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12" y="4307315"/>
            <a:ext cx="265193" cy="2651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BD718E-B2DA-4355-90A3-214189FA2C2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55" y="4566605"/>
            <a:ext cx="386781" cy="3867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7AFE55F-9229-4E39-8A83-F7F48AE6B2EB}"/>
              </a:ext>
            </a:extLst>
          </p:cNvPr>
          <p:cNvSpPr/>
          <p:nvPr/>
        </p:nvSpPr>
        <p:spPr>
          <a:xfrm>
            <a:off x="4448423" y="4300025"/>
            <a:ext cx="2807721" cy="105519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661817-9262-4498-AFC2-0C613DD8E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124" y="1928813"/>
            <a:ext cx="432112" cy="4321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E0250BE-D124-4D12-BB79-6D2C41E9F8D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94" y="2814448"/>
            <a:ext cx="184810" cy="1848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4033827-B8EB-4309-9023-BE4D8F70EAB4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97" y="2100972"/>
            <a:ext cx="562514" cy="562514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4931419-7633-473B-8CF0-295397E38F91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25" y="2818243"/>
            <a:ext cx="462375" cy="46237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48B4BF77-3943-4C36-B871-2EA91E4CA06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25" y="2490353"/>
            <a:ext cx="208382" cy="208380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58CA41-3478-49AE-8004-3C09EBBDF660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95C2DF8-4279-45A9-BD69-75D7CC569AF6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AUTO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16" name="육각형 115">
              <a:extLst>
                <a:ext uri="{FF2B5EF4-FFF2-40B4-BE49-F238E27FC236}">
                  <a16:creationId xmlns:a16="http://schemas.microsoft.com/office/drawing/2014/main" id="{0333D367-7CBD-4B71-A2FF-55E8142CC1A4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CEF19D2-E329-42A0-AB7E-055DCFA79A43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C16FAF-DEBC-4547-A249-DC5BBEE08687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78720D-3887-4578-9152-3099DCF39A4C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sp>
        <p:nvSpPr>
          <p:cNvPr id="95" name="평행 사변형 94">
            <a:extLst>
              <a:ext uri="{FF2B5EF4-FFF2-40B4-BE49-F238E27FC236}">
                <a16:creationId xmlns:a16="http://schemas.microsoft.com/office/drawing/2014/main" id="{CDEA90F0-889F-4EBA-A7E1-E1251CB70265}"/>
              </a:ext>
            </a:extLst>
          </p:cNvPr>
          <p:cNvSpPr/>
          <p:nvPr/>
        </p:nvSpPr>
        <p:spPr>
          <a:xfrm rot="5400000">
            <a:off x="6094463" y="4137073"/>
            <a:ext cx="993579" cy="628486"/>
          </a:xfrm>
          <a:prstGeom prst="parallelogram">
            <a:avLst>
              <a:gd name="adj" fmla="val 46218"/>
            </a:avLst>
          </a:prstGeom>
          <a:gradFill flip="none" rotWithShape="1">
            <a:gsLst>
              <a:gs pos="0">
                <a:schemeClr val="bg1">
                  <a:lumMod val="50000"/>
                  <a:alpha val="48000"/>
                </a:schemeClr>
              </a:gs>
              <a:gs pos="63000">
                <a:schemeClr val="bg1">
                  <a:lumMod val="50000"/>
                  <a:alpha val="0"/>
                </a:schemeClr>
              </a:gs>
            </a:gsLst>
            <a:lin ang="10800000" scaled="0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6" name="평행 사변형 95">
            <a:extLst>
              <a:ext uri="{FF2B5EF4-FFF2-40B4-BE49-F238E27FC236}">
                <a16:creationId xmlns:a16="http://schemas.microsoft.com/office/drawing/2014/main" id="{B9E0AA28-7055-41BE-8B83-13338CF36CA3}"/>
              </a:ext>
            </a:extLst>
          </p:cNvPr>
          <p:cNvSpPr/>
          <p:nvPr/>
        </p:nvSpPr>
        <p:spPr>
          <a:xfrm rot="16200000" flipH="1">
            <a:off x="5427994" y="4134252"/>
            <a:ext cx="993579" cy="713821"/>
          </a:xfrm>
          <a:prstGeom prst="parallelogram">
            <a:avLst>
              <a:gd name="adj" fmla="val 46218"/>
            </a:avLst>
          </a:prstGeom>
          <a:gradFill flip="none" rotWithShape="1">
            <a:gsLst>
              <a:gs pos="0">
                <a:schemeClr val="bg1">
                  <a:lumMod val="50000"/>
                  <a:alpha val="34000"/>
                </a:schemeClr>
              </a:gs>
              <a:gs pos="63000">
                <a:schemeClr val="bg1">
                  <a:lumMod val="50000"/>
                  <a:alpha val="0"/>
                </a:schemeClr>
              </a:gs>
            </a:gsLst>
            <a:lin ang="10800000" scaled="0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19700517-E55F-4437-84A9-F485F2F29778}"/>
              </a:ext>
            </a:extLst>
          </p:cNvPr>
          <p:cNvSpPr/>
          <p:nvPr/>
        </p:nvSpPr>
        <p:spPr>
          <a:xfrm rot="5400000">
            <a:off x="5384902" y="4482572"/>
            <a:ext cx="993579" cy="628486"/>
          </a:xfrm>
          <a:prstGeom prst="parallelogram">
            <a:avLst>
              <a:gd name="adj" fmla="val 46218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63000">
                <a:schemeClr val="bg1">
                  <a:lumMod val="50000"/>
                  <a:alpha val="0"/>
                </a:schemeClr>
              </a:gs>
            </a:gsLst>
            <a:lin ang="10800000" scaled="0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4" name="평행 사변형 93">
            <a:extLst>
              <a:ext uri="{FF2B5EF4-FFF2-40B4-BE49-F238E27FC236}">
                <a16:creationId xmlns:a16="http://schemas.microsoft.com/office/drawing/2014/main" id="{C64C7E81-4712-41C0-87C2-00A96B3273E4}"/>
              </a:ext>
            </a:extLst>
          </p:cNvPr>
          <p:cNvSpPr/>
          <p:nvPr/>
        </p:nvSpPr>
        <p:spPr>
          <a:xfrm rot="16200000" flipH="1">
            <a:off x="6053373" y="4435027"/>
            <a:ext cx="993579" cy="713821"/>
          </a:xfrm>
          <a:prstGeom prst="parallelogram">
            <a:avLst>
              <a:gd name="adj" fmla="val 46218"/>
            </a:avLst>
          </a:prstGeom>
          <a:gradFill flip="none" rotWithShape="1">
            <a:gsLst>
              <a:gs pos="14000">
                <a:schemeClr val="bg1">
                  <a:lumMod val="50000"/>
                </a:schemeClr>
              </a:gs>
              <a:gs pos="63000">
                <a:schemeClr val="bg1">
                  <a:lumMod val="50000"/>
                  <a:alpha val="0"/>
                </a:schemeClr>
              </a:gs>
            </a:gsLst>
            <a:lin ang="10800000" scaled="0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C587E39-188A-45FB-8265-A0CEE382FF71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44E50BD2-5891-480E-90E1-761EFD092EE1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81B8F271-43D6-4239-8458-1AC40B2B6165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8DCFC93D-08B4-4C03-8BC7-6DC15E925C50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DA1AA3D7-A670-4FE0-A9AB-47F039C58719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4" name="다이아몬드 83">
              <a:extLst>
                <a:ext uri="{FF2B5EF4-FFF2-40B4-BE49-F238E27FC236}">
                  <a16:creationId xmlns:a16="http://schemas.microsoft.com/office/drawing/2014/main" id="{C12CAF75-05AB-4E58-A5D2-56E8B2787D70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042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EA283D-19DF-4928-9192-035957C85A7A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3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C3C575-54D1-4CF8-B9B6-FAF013F22205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7DFE-2D7F-42C4-A0AD-08B222C4845A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09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A48B94-9F23-4451-A86B-1DC04556D4E2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76C1888-7438-43D1-BE60-6E7385828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21" y="2048432"/>
            <a:ext cx="6886952" cy="3159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모드 제안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93BDF9-F267-4B90-858F-6CE2ACB46336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955AD5-0F83-40F5-8CB2-F9538DC87572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F69B4B-5D66-4B92-AD32-699EBB5CB584}"/>
              </a:ext>
            </a:extLst>
          </p:cNvPr>
          <p:cNvSpPr/>
          <p:nvPr/>
        </p:nvSpPr>
        <p:spPr>
          <a:xfrm>
            <a:off x="7885215" y="688769"/>
            <a:ext cx="4306783" cy="4185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 진입 시 뒷배경에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latin typeface="+mn-ea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화면으로 진입하면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위치로 이동하고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가 말하는 듯한 모션 재생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변경 제안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재생중인 곡 변경에 대한 문구 노출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거절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수락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변경 문구 노출 후 버튼 생성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특정 버튼을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상태로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OK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해당 버튼을 선택하면 각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버튼별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이벤트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거절 버튼을 선택하면 본래 컨텐츠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자동주행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수락 버튼을 선택하면 발화 화면이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아웃 되면서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  <a:hlinkClick r:id="rId4" action="ppaction://hlinksldjump"/>
              </a:rPr>
              <a:t>모드 전환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트랜지션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음악 모드로 변경하도록 유도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5ECE-5DAD-496E-B147-E202F8D1914C}"/>
              </a:ext>
            </a:extLst>
          </p:cNvPr>
          <p:cNvSpPr txBox="1"/>
          <p:nvPr/>
        </p:nvSpPr>
        <p:spPr>
          <a:xfrm>
            <a:off x="2341373" y="3349140"/>
            <a:ext cx="323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Would you like to change the music?</a:t>
            </a:r>
            <a:br>
              <a:rPr lang="en-US" altLang="ko-KR" sz="1400" dirty="0"/>
            </a:b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A2147A-4DC0-44C5-B06E-80DB77D1E9BC}"/>
              </a:ext>
            </a:extLst>
          </p:cNvPr>
          <p:cNvSpPr/>
          <p:nvPr/>
        </p:nvSpPr>
        <p:spPr>
          <a:xfrm>
            <a:off x="3172074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01B6FBB-2436-4DEB-B713-9BA3D9572EBF}"/>
              </a:ext>
            </a:extLst>
          </p:cNvPr>
          <p:cNvSpPr/>
          <p:nvPr/>
        </p:nvSpPr>
        <p:spPr>
          <a:xfrm>
            <a:off x="3996623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4D86-96BA-4D62-9969-5A5C93FCDF01}"/>
              </a:ext>
            </a:extLst>
          </p:cNvPr>
          <p:cNvSpPr/>
          <p:nvPr/>
        </p:nvSpPr>
        <p:spPr>
          <a:xfrm>
            <a:off x="3593176" y="183714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B1FA47-2C20-4CD4-A445-3A2EBCEB6320}"/>
              </a:ext>
            </a:extLst>
          </p:cNvPr>
          <p:cNvSpPr/>
          <p:nvPr/>
        </p:nvSpPr>
        <p:spPr>
          <a:xfrm>
            <a:off x="3593177" y="2028545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14ADB-C01B-49F5-BD49-E77E0515A42C}"/>
              </a:ext>
            </a:extLst>
          </p:cNvPr>
          <p:cNvSpPr/>
          <p:nvPr/>
        </p:nvSpPr>
        <p:spPr>
          <a:xfrm>
            <a:off x="2072396" y="3299791"/>
            <a:ext cx="194553" cy="1929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F6A8E6-25FC-4A23-8B9E-092D9A1BBA1C}"/>
              </a:ext>
            </a:extLst>
          </p:cNvPr>
          <p:cNvSpPr/>
          <p:nvPr/>
        </p:nvSpPr>
        <p:spPr>
          <a:xfrm>
            <a:off x="2266950" y="3308421"/>
            <a:ext cx="3313130" cy="40633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7294D3-30F1-4AE0-AB7E-D38BD78AF5AC}"/>
              </a:ext>
            </a:extLst>
          </p:cNvPr>
          <p:cNvSpPr/>
          <p:nvPr/>
        </p:nvSpPr>
        <p:spPr>
          <a:xfrm>
            <a:off x="2867964" y="462992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B2090-AABA-40C8-BE46-7A3BDFE2276B}"/>
              </a:ext>
            </a:extLst>
          </p:cNvPr>
          <p:cNvSpPr txBox="1"/>
          <p:nvPr/>
        </p:nvSpPr>
        <p:spPr>
          <a:xfrm>
            <a:off x="7883773" y="19776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sc_select_music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0927A0-5792-45F8-A8CD-01EE4CB2BDF4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육각형 24">
            <a:extLst>
              <a:ext uri="{FF2B5EF4-FFF2-40B4-BE49-F238E27FC236}">
                <a16:creationId xmlns:a16="http://schemas.microsoft.com/office/drawing/2014/main" id="{7C56AA98-7E34-40FC-81EE-D55F65437AF7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rgbClr val="66CC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A0CA38-C56A-4DDC-9218-525CF1ABD8DE}"/>
              </a:ext>
            </a:extLst>
          </p:cNvPr>
          <p:cNvSpPr/>
          <p:nvPr/>
        </p:nvSpPr>
        <p:spPr>
          <a:xfrm>
            <a:off x="249422" y="160289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DB609F-4A73-4F2B-886E-235479699787}"/>
              </a:ext>
            </a:extLst>
          </p:cNvPr>
          <p:cNvSpPr/>
          <p:nvPr/>
        </p:nvSpPr>
        <p:spPr>
          <a:xfrm>
            <a:off x="3062517" y="4634346"/>
            <a:ext cx="1711883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793FDA-500E-48D6-8538-01D15C98DA95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503CA287-A7A0-4689-8D3F-FA38FC5E2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36" name="그림 3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4362C23-3162-4669-B612-1A4BB9C37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8977C8-37A5-48CF-8D97-3530B132F8F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678517-C0BC-443F-9969-228253352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CD418234-E660-46DC-BE96-071EFC871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284450-241A-4D4B-84A7-E3100D260BAF}"/>
              </a:ext>
            </a:extLst>
          </p:cNvPr>
          <p:cNvSpPr/>
          <p:nvPr/>
        </p:nvSpPr>
        <p:spPr>
          <a:xfrm>
            <a:off x="0" y="6168860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19.10.29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hover</a:t>
            </a:r>
            <a:r>
              <a:rPr lang="ko-KR" altLang="en-US" sz="1000" dirty="0">
                <a:solidFill>
                  <a:schemeClr val="bg1"/>
                </a:solidFill>
              </a:rPr>
              <a:t> 표현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368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그림 618">
            <a:extLst>
              <a:ext uri="{FF2B5EF4-FFF2-40B4-BE49-F238E27FC236}">
                <a16:creationId xmlns:a16="http://schemas.microsoft.com/office/drawing/2014/main" id="{29DA1426-DEAA-4EAA-94E2-EC5238DA5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83" t="-3123" r="-1" b="25980"/>
          <a:stretch/>
        </p:blipFill>
        <p:spPr>
          <a:xfrm>
            <a:off x="3253028" y="1551217"/>
            <a:ext cx="1667923" cy="82303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모드 전환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EE1A41C-C5B7-4214-AE26-DB456D0ABF8F}"/>
              </a:ext>
            </a:extLst>
          </p:cNvPr>
          <p:cNvCxnSpPr>
            <a:cxnSpLocks/>
          </p:cNvCxnSpPr>
          <p:nvPr/>
        </p:nvCxnSpPr>
        <p:spPr>
          <a:xfrm flipV="1">
            <a:off x="4108479" y="1504172"/>
            <a:ext cx="1014459" cy="402625"/>
          </a:xfrm>
          <a:prstGeom prst="straightConnector1">
            <a:avLst/>
          </a:prstGeom>
          <a:ln w="698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05572EF-C7A7-48FB-AEA0-0209C30EDB0F}"/>
              </a:ext>
            </a:extLst>
          </p:cNvPr>
          <p:cNvGrpSpPr/>
          <p:nvPr/>
        </p:nvGrpSpPr>
        <p:grpSpPr>
          <a:xfrm>
            <a:off x="6941444" y="1015107"/>
            <a:ext cx="2074771" cy="1267471"/>
            <a:chOff x="1706841" y="1821509"/>
            <a:chExt cx="6027683" cy="368229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E93E051D-AC45-4BB1-B5E8-F7D64854471F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717A9A6-A897-4EDA-87E4-AF96C496ECE5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90" name="평행 사변형 189">
                  <a:extLst>
                    <a:ext uri="{FF2B5EF4-FFF2-40B4-BE49-F238E27FC236}">
                      <a16:creationId xmlns:a16="http://schemas.microsoft.com/office/drawing/2014/main" id="{56BB6586-2F28-42AD-9130-72343D06CB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평행 사변형 190">
                  <a:extLst>
                    <a:ext uri="{FF2B5EF4-FFF2-40B4-BE49-F238E27FC236}">
                      <a16:creationId xmlns:a16="http://schemas.microsoft.com/office/drawing/2014/main" id="{813CC64C-FB20-49B8-BD88-3270FA0A603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CCE1710-30B7-44E7-94D4-7267944E82EC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1EA0DBE-77F7-4366-B9F2-2374A9A75328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0F086E50-DE6E-4466-916F-7768646A8D0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84" name="평행 사변형 183">
                  <a:extLst>
                    <a:ext uri="{FF2B5EF4-FFF2-40B4-BE49-F238E27FC236}">
                      <a16:creationId xmlns:a16="http://schemas.microsoft.com/office/drawing/2014/main" id="{E0ABC2FF-32C0-4D55-B034-85534AC00FB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평행 사변형 184">
                  <a:extLst>
                    <a:ext uri="{FF2B5EF4-FFF2-40B4-BE49-F238E27FC236}">
                      <a16:creationId xmlns:a16="http://schemas.microsoft.com/office/drawing/2014/main" id="{846FD727-8BF3-43D7-A42A-F2AB19873DF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07C79CA1-1F8C-4D51-A50F-5398D0237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0F3C62B6-61D8-4438-A965-B6EB598ED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496905E-5C5A-45DD-8970-5546EE864409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A1AD546A-1C7E-4B2C-9E57-2486C27F77AE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0F677E6D-AE0D-4E99-B759-26DD14C25C8E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77374147-A096-4714-9907-70CA156DF798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7" name="평행 사변형 176">
                  <a:extLst>
                    <a:ext uri="{FF2B5EF4-FFF2-40B4-BE49-F238E27FC236}">
                      <a16:creationId xmlns:a16="http://schemas.microsoft.com/office/drawing/2014/main" id="{39DB4261-BFA1-4544-B3D1-C4CF031B814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평행 사변형 177">
                  <a:extLst>
                    <a:ext uri="{FF2B5EF4-FFF2-40B4-BE49-F238E27FC236}">
                      <a16:creationId xmlns:a16="http://schemas.microsoft.com/office/drawing/2014/main" id="{89F313FF-35C3-4F97-A49C-4A875E9B353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8BF6E877-35D8-4D6F-A2C8-08AC2E4CF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1A02F9C-AB98-4BB1-9342-B8009A22D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9C8CEE7-BC33-469E-884E-3B0636A2C4CB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808CCB71-6165-4094-837D-5BFA84188A74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A272D73-0C8C-4081-A8DD-6FA182723380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66475"/>
              <a:chOff x="3805875" y="3340670"/>
              <a:chExt cx="1766338" cy="1566475"/>
            </a:xfrm>
          </p:grpSpPr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E362E811-78FA-4B3A-B90B-C2CDC973B827}"/>
                  </a:ext>
                </a:extLst>
              </p:cNvPr>
              <p:cNvGrpSpPr/>
              <p:nvPr/>
            </p:nvGrpSpPr>
            <p:grpSpPr>
              <a:xfrm flipH="1">
                <a:off x="3805875" y="3456669"/>
                <a:ext cx="873855" cy="1450476"/>
                <a:chOff x="1716240" y="592296"/>
                <a:chExt cx="995861" cy="1652988"/>
              </a:xfrm>
            </p:grpSpPr>
            <p:sp>
              <p:nvSpPr>
                <p:cNvPr id="170" name="평행 사변형 169">
                  <a:extLst>
                    <a:ext uri="{FF2B5EF4-FFF2-40B4-BE49-F238E27FC236}">
                      <a16:creationId xmlns:a16="http://schemas.microsoft.com/office/drawing/2014/main" id="{9FF5A1E1-6E64-4E20-91EF-3D999526DA7C}"/>
                    </a:ext>
                  </a:extLst>
                </p:cNvPr>
                <p:cNvSpPr/>
                <p:nvPr/>
              </p:nvSpPr>
              <p:spPr>
                <a:xfrm rot="5400000">
                  <a:off x="1394046" y="927229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평행 사변형 170">
                  <a:extLst>
                    <a:ext uri="{FF2B5EF4-FFF2-40B4-BE49-F238E27FC236}">
                      <a16:creationId xmlns:a16="http://schemas.microsoft.com/office/drawing/2014/main" id="{CAF5249B-2121-4974-8D3F-6FF334B58F5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43544890-1F96-4CCD-89F2-D03927AC8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F0930D1B-E9FA-414E-8A6A-5FBF619F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7B59FA1-FE5D-4448-872D-89DB5E7CC7AA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E3DB87C-9971-4796-B4DD-F664148C1DBD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CB0EBA8D-74E2-4A08-9B79-773FF9BC9395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41787C26-3486-4DEB-AE8B-51985CD8C1BC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C7CC545-B7F1-4F7C-9247-A41F2C97EC7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1BCFC023-5467-419F-A941-55D678F2830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6C0034C-7D9C-457B-92E8-E681EA5D29C4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7D92C06-9C72-4A67-9892-94353F08306A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8E96BE56-A52C-46EF-9D70-AEC7B76600C2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CF8168BA-2271-4E0C-89FF-1DBBD427F1B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7FAE3D10-802D-4549-8AAB-621C39ACAEE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2E19E3-881D-4FA3-BDCC-6A5359FCA586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092D6A4-5217-43B5-94D3-5CB35B285197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516980F-9BF8-473C-8FAE-30B6E35D64BB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878BD590-F908-46D0-BC49-009577F21D2B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E4B0B69D-3B44-4177-89EF-641F91B823A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C132EF8-E41B-41ED-BBFB-CA7EF6F4AC9A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568BCFAD-98FC-45D4-A936-8B1B3E3D6A29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BBB97A21-E0B0-4526-9D39-F642E1CB93B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159B9D4A-D6C2-4448-AB49-D53CF96B193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평행 사변형 153">
                  <a:extLst>
                    <a:ext uri="{FF2B5EF4-FFF2-40B4-BE49-F238E27FC236}">
                      <a16:creationId xmlns:a16="http://schemas.microsoft.com/office/drawing/2014/main" id="{48C1F3FC-63BD-41CE-A868-C8EFEA74D27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DC20582-14E4-4DF8-9200-C82241C3DD8C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A524FFB-7EF8-428C-8399-F2CC5490875F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607BB9E-ED2F-491C-A202-24537E10D695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4084884-D29A-4011-8E23-CEBB7DB497E3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D1B44EC-C418-417A-844D-CB3E9EA6C1FC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FD582F1B-7D36-4F3E-8FFF-59F183ABA036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EB71D9BB-73F2-41E3-B826-46BFC1D3E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56A3ED6-6CB8-4C59-8911-2358C8F00E85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6CCCF7C-A4D1-4093-AC0F-DDA013682AB8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1C24D667-2507-4225-AC8F-38A5A89F7A5C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3E0614C9-99CE-4C75-89B3-509DA2564957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A1873DE9-A6C4-4788-81A3-2307D90C2269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03670633-A2CA-43A9-9D6D-AB50FE273CAE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660D9DB7-4ACF-4D04-B70B-8F4AC17846AC}"/>
              </a:ext>
            </a:extLst>
          </p:cNvPr>
          <p:cNvGrpSpPr/>
          <p:nvPr/>
        </p:nvGrpSpPr>
        <p:grpSpPr>
          <a:xfrm>
            <a:off x="6275207" y="973320"/>
            <a:ext cx="2865146" cy="1417651"/>
            <a:chOff x="249423" y="1797449"/>
            <a:chExt cx="7399150" cy="3661038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F9E6A1F-849F-43B4-A780-32B19A523E67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1E896F2-7D2E-4A75-BCBD-10D3106C711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10" name="그림 20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9860D24-FFDC-4DEB-82F3-AD6B79C02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11" name="그림 21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967AC81-07E2-4C0B-8D0D-01B33F063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984DB187-2B1D-4ECE-A13F-7E265B083666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08" name="그림 20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651DFB6-0B67-4371-A3AD-F870AD57C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09" name="그림 20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9B58189-C85B-47C8-AE61-15F9206CE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44D7AC8B-3BC4-4794-B818-249B7AAB82C6}"/>
              </a:ext>
            </a:extLst>
          </p:cNvPr>
          <p:cNvGrpSpPr/>
          <p:nvPr/>
        </p:nvGrpSpPr>
        <p:grpSpPr>
          <a:xfrm>
            <a:off x="202683" y="1354004"/>
            <a:ext cx="2816339" cy="1065302"/>
            <a:chOff x="875798" y="2895464"/>
            <a:chExt cx="6768175" cy="256011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FF745882-E751-411E-A8CD-7BE56D23FBF9}"/>
                </a:ext>
              </a:extLst>
            </p:cNvPr>
            <p:cNvGrpSpPr/>
            <p:nvPr/>
          </p:nvGrpSpPr>
          <p:grpSpPr>
            <a:xfrm>
              <a:off x="875798" y="4021423"/>
              <a:ext cx="2555192" cy="1245187"/>
              <a:chOff x="875798" y="4021423"/>
              <a:chExt cx="2555192" cy="1245187"/>
            </a:xfrm>
          </p:grpSpPr>
          <p:pic>
            <p:nvPicPr>
              <p:cNvPr id="220" name="그림 219">
                <a:extLst>
                  <a:ext uri="{FF2B5EF4-FFF2-40B4-BE49-F238E27FC236}">
                    <a16:creationId xmlns:a16="http://schemas.microsoft.com/office/drawing/2014/main" id="{766DD71F-ADBB-4B16-93DD-B11F38D53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98" y="4021423"/>
                <a:ext cx="2555192" cy="1245187"/>
              </a:xfrm>
              <a:prstGeom prst="rect">
                <a:avLst/>
              </a:prstGeom>
            </p:spPr>
          </p:pic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BCF31139-4823-4246-8D74-5257CA6B1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889" y="4283992"/>
                <a:ext cx="488830" cy="2377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D706F68A-B0C1-4A91-9A8C-8C42882E56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414" y="4571706"/>
                <a:ext cx="676275" cy="340575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그림 222">
                <a:extLst>
                  <a:ext uri="{FF2B5EF4-FFF2-40B4-BE49-F238E27FC236}">
                    <a16:creationId xmlns:a16="http://schemas.microsoft.com/office/drawing/2014/main" id="{7FF57295-000F-4ECD-84AA-5BBF1E908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937110" y="4363974"/>
                <a:ext cx="384299" cy="393236"/>
              </a:xfrm>
              <a:prstGeom prst="rect">
                <a:avLst/>
              </a:prstGeom>
            </p:spPr>
          </p:pic>
        </p:grp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03C58248-77BE-4A3D-920D-D342FDF6F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>
              <a:off x="2622430" y="3055844"/>
              <a:ext cx="5021543" cy="2399733"/>
            </a:xfrm>
            <a:prstGeom prst="rect">
              <a:avLst/>
            </a:prstGeom>
          </p:spPr>
        </p:pic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A9E64ED6-EF55-47DA-BB29-9D491256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609" y="2895464"/>
              <a:ext cx="1506391" cy="1715521"/>
            </a:xfrm>
            <a:prstGeom prst="rect">
              <a:avLst/>
            </a:prstGeom>
          </p:spPr>
        </p:pic>
        <p:pic>
          <p:nvPicPr>
            <p:cNvPr id="216" name="그림 215">
              <a:extLst>
                <a:ext uri="{FF2B5EF4-FFF2-40B4-BE49-F238E27FC236}">
                  <a16:creationId xmlns:a16="http://schemas.microsoft.com/office/drawing/2014/main" id="{B50682BC-1F5E-43DC-B951-6ECE3C1D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889" y="4493475"/>
              <a:ext cx="1133212" cy="555779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E7A4D8B-8156-42E7-8276-03C8F2B4E720}"/>
                </a:ext>
              </a:extLst>
            </p:cNvPr>
            <p:cNvSpPr txBox="1"/>
            <p:nvPr/>
          </p:nvSpPr>
          <p:spPr>
            <a:xfrm>
              <a:off x="1834639" y="4724815"/>
              <a:ext cx="906062" cy="628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ARRIVE IN </a:t>
              </a:r>
            </a:p>
            <a:p>
              <a:r>
                <a:rPr lang="en-US" altLang="ko-KR"/>
                <a:t>15</a:t>
              </a:r>
              <a:r>
                <a:rPr lang="en-US" altLang="ko-KR" dirty="0"/>
                <a:t>MIN</a:t>
              </a:r>
              <a:endParaRPr lang="ko-KR" alt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2707B725-E43E-48C3-A696-91EEFBFA4194}"/>
                </a:ext>
              </a:extLst>
            </p:cNvPr>
            <p:cNvSpPr txBox="1"/>
            <p:nvPr/>
          </p:nvSpPr>
          <p:spPr>
            <a:xfrm>
              <a:off x="5673888" y="4804488"/>
              <a:ext cx="956144" cy="3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PARKING</a:t>
              </a:r>
              <a:endParaRPr lang="ko-KR" alt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C8BA303-4704-4745-B7DE-7471D1FA0CD4}"/>
                </a:ext>
              </a:extLst>
            </p:cNvPr>
            <p:cNvSpPr txBox="1"/>
            <p:nvPr/>
          </p:nvSpPr>
          <p:spPr>
            <a:xfrm>
              <a:off x="3105934" y="4178633"/>
              <a:ext cx="2131096" cy="591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YOU CAN ENTER </a:t>
              </a:r>
            </a:p>
            <a:p>
              <a:r>
                <a:rPr lang="en-US" altLang="ko-KR" dirty="0"/>
                <a:t>RIGHT AWAY </a:t>
              </a:r>
              <a:r>
                <a:rPr lang="en-US" altLang="ko-KR"/>
                <a:t>AT ROOM</a:t>
              </a:r>
              <a:endParaRPr lang="en-US" altLang="ko-KR" dirty="0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A718EFA9-D6C1-4F0C-95CF-F5B614F86411}"/>
              </a:ext>
            </a:extLst>
          </p:cNvPr>
          <p:cNvGrpSpPr/>
          <p:nvPr/>
        </p:nvGrpSpPr>
        <p:grpSpPr>
          <a:xfrm>
            <a:off x="224989" y="991870"/>
            <a:ext cx="2865146" cy="1417651"/>
            <a:chOff x="249423" y="1797449"/>
            <a:chExt cx="7399150" cy="3661038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2B9DF0EB-21BB-40C3-A777-C4E4B11460E0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F0B8E68A-9E39-43C1-9D09-4C87B5777FC7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86" name="그림 28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D88F9DC-2D45-4050-8813-DCB389974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7" name="그림 28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A422D47-AB3B-4771-9D4E-FA6F63214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55798BDF-2C43-42AC-A34C-C94DA9BEF5A8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84" name="그림 28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E40AB3D-1921-43A0-8A08-7DA510E72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5" name="그림 28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EF16EEF-7ABA-4606-B004-4CE2573FB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124BEEA-5402-4EF8-9396-DA047B8F62BD}"/>
              </a:ext>
            </a:extLst>
          </p:cNvPr>
          <p:cNvGrpSpPr/>
          <p:nvPr/>
        </p:nvGrpSpPr>
        <p:grpSpPr>
          <a:xfrm>
            <a:off x="205863" y="3577399"/>
            <a:ext cx="2865146" cy="1417651"/>
            <a:chOff x="8782947" y="3803109"/>
            <a:chExt cx="2865146" cy="1417651"/>
          </a:xfrm>
        </p:grpSpPr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151057B9-E436-428D-8303-318851375ABC}"/>
                </a:ext>
              </a:extLst>
            </p:cNvPr>
            <p:cNvGrpSpPr/>
            <p:nvPr/>
          </p:nvGrpSpPr>
          <p:grpSpPr>
            <a:xfrm>
              <a:off x="9449184" y="3844896"/>
              <a:ext cx="2074771" cy="1267471"/>
              <a:chOff x="1706841" y="1821509"/>
              <a:chExt cx="6027683" cy="3682291"/>
            </a:xfrm>
          </p:grpSpPr>
          <p:grpSp>
            <p:nvGrpSpPr>
              <p:cNvPr id="302" name="그룹 301">
                <a:extLst>
                  <a:ext uri="{FF2B5EF4-FFF2-40B4-BE49-F238E27FC236}">
                    <a16:creationId xmlns:a16="http://schemas.microsoft.com/office/drawing/2014/main" id="{77852B24-3DC6-4FD2-AC53-8FC56A06CC29}"/>
                  </a:ext>
                </a:extLst>
              </p:cNvPr>
              <p:cNvGrpSpPr/>
              <p:nvPr/>
            </p:nvGrpSpPr>
            <p:grpSpPr>
              <a:xfrm>
                <a:off x="2548007" y="1821509"/>
                <a:ext cx="938773" cy="1438391"/>
                <a:chOff x="2363620" y="2007322"/>
                <a:chExt cx="938773" cy="1438391"/>
              </a:xfrm>
            </p:grpSpPr>
            <p:grpSp>
              <p:nvGrpSpPr>
                <p:cNvPr id="359" name="그룹 358">
                  <a:extLst>
                    <a:ext uri="{FF2B5EF4-FFF2-40B4-BE49-F238E27FC236}">
                      <a16:creationId xmlns:a16="http://schemas.microsoft.com/office/drawing/2014/main" id="{3EA2A371-D2B5-48D3-AB0A-538DB0D49EE0}"/>
                    </a:ext>
                  </a:extLst>
                </p:cNvPr>
                <p:cNvGrpSpPr/>
                <p:nvPr/>
              </p:nvGrpSpPr>
              <p:grpSpPr>
                <a:xfrm flipH="1">
                  <a:off x="2363620" y="200732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61" name="평행 사변형 360">
                    <a:extLst>
                      <a:ext uri="{FF2B5EF4-FFF2-40B4-BE49-F238E27FC236}">
                        <a16:creationId xmlns:a16="http://schemas.microsoft.com/office/drawing/2014/main" id="{17E36942-A5BB-462C-9333-3E2089E0DC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평행 사변형 361">
                    <a:extLst>
                      <a:ext uri="{FF2B5EF4-FFF2-40B4-BE49-F238E27FC236}">
                        <a16:creationId xmlns:a16="http://schemas.microsoft.com/office/drawing/2014/main" id="{35EA757D-A2C8-4229-BBB2-3FA6E414C7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5182301C-4BB5-4FCD-BF19-6EDFB7003570}"/>
                    </a:ext>
                  </a:extLst>
                </p:cNvPr>
                <p:cNvSpPr/>
                <p:nvPr/>
              </p:nvSpPr>
              <p:spPr>
                <a:xfrm rot="20324237">
                  <a:off x="2384015" y="2142935"/>
                  <a:ext cx="918378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BILLBOARD</a:t>
                  </a:r>
                </a:p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TOP 100</a:t>
                  </a: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1A2BBC15-74B4-41DD-B92A-CD727B67247A}"/>
                  </a:ext>
                </a:extLst>
              </p:cNvPr>
              <p:cNvGrpSpPr/>
              <p:nvPr/>
            </p:nvGrpSpPr>
            <p:grpSpPr>
              <a:xfrm>
                <a:off x="3021697" y="2322778"/>
                <a:ext cx="1574981" cy="1546698"/>
                <a:chOff x="2898270" y="2561931"/>
                <a:chExt cx="1574981" cy="1546698"/>
              </a:xfrm>
            </p:grpSpPr>
            <p:grpSp>
              <p:nvGrpSpPr>
                <p:cNvPr id="352" name="그룹 351">
                  <a:extLst>
                    <a:ext uri="{FF2B5EF4-FFF2-40B4-BE49-F238E27FC236}">
                      <a16:creationId xmlns:a16="http://schemas.microsoft.com/office/drawing/2014/main" id="{8F615109-7459-4CA2-809E-C1D27CAD6859}"/>
                    </a:ext>
                  </a:extLst>
                </p:cNvPr>
                <p:cNvGrpSpPr/>
                <p:nvPr/>
              </p:nvGrpSpPr>
              <p:grpSpPr>
                <a:xfrm flipH="1">
                  <a:off x="2898270" y="2670238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55" name="평행 사변형 354">
                    <a:extLst>
                      <a:ext uri="{FF2B5EF4-FFF2-40B4-BE49-F238E27FC236}">
                        <a16:creationId xmlns:a16="http://schemas.microsoft.com/office/drawing/2014/main" id="{C268A727-3494-4248-BA9F-E01ED5172D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6" name="평행 사변형 355">
                    <a:extLst>
                      <a:ext uri="{FF2B5EF4-FFF2-40B4-BE49-F238E27FC236}">
                        <a16:creationId xmlns:a16="http://schemas.microsoft.com/office/drawing/2014/main" id="{670B60A3-1C9F-45D7-97B8-08B179B784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1FBE91B9-7955-4B04-B2B1-733521B6B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F183CC0F-327A-4277-9CD3-107D48E011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516C2820-3A71-4D35-9377-AD4C06D35797}"/>
                    </a:ext>
                  </a:extLst>
                </p:cNvPr>
                <p:cNvSpPr/>
                <p:nvPr/>
              </p:nvSpPr>
              <p:spPr>
                <a:xfrm rot="20324237">
                  <a:off x="3611513" y="2561931"/>
                  <a:ext cx="760037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/>
                    <a:t>HIGER</a:t>
                  </a:r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C23B7C0-F69F-4741-89F8-836E1B2ED320}"/>
                    </a:ext>
                  </a:extLst>
                </p:cNvPr>
                <p:cNvSpPr/>
                <p:nvPr/>
              </p:nvSpPr>
              <p:spPr>
                <a:xfrm rot="20324237">
                  <a:off x="3624726" y="2687318"/>
                  <a:ext cx="848525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GREGERS</a:t>
                  </a:r>
                  <a:endParaRPr lang="ko-KR" altLang="en-US" sz="200" dirty="0">
                    <a:latin typeface="+mn-ea"/>
                  </a:endParaRPr>
                </a:p>
              </p:txBody>
            </p:sp>
          </p:grpSp>
          <p:grpSp>
            <p:nvGrpSpPr>
              <p:cNvPr id="304" name="그룹 303">
                <a:extLst>
                  <a:ext uri="{FF2B5EF4-FFF2-40B4-BE49-F238E27FC236}">
                    <a16:creationId xmlns:a16="http://schemas.microsoft.com/office/drawing/2014/main" id="{8B2F9F5E-6863-42AA-9B47-AD3619F1FFA6}"/>
                  </a:ext>
                </a:extLst>
              </p:cNvPr>
              <p:cNvGrpSpPr/>
              <p:nvPr/>
            </p:nvGrpSpPr>
            <p:grpSpPr>
              <a:xfrm>
                <a:off x="3483080" y="2603809"/>
                <a:ext cx="2118611" cy="1663241"/>
                <a:chOff x="3359653" y="2842962"/>
                <a:chExt cx="2118611" cy="1663241"/>
              </a:xfrm>
            </p:grpSpPr>
            <p:grpSp>
              <p:nvGrpSpPr>
                <p:cNvPr id="345" name="그룹 344">
                  <a:extLst>
                    <a:ext uri="{FF2B5EF4-FFF2-40B4-BE49-F238E27FC236}">
                      <a16:creationId xmlns:a16="http://schemas.microsoft.com/office/drawing/2014/main" id="{0F70B1C5-FDD5-47AF-B799-E57E412AAC73}"/>
                    </a:ext>
                  </a:extLst>
                </p:cNvPr>
                <p:cNvGrpSpPr/>
                <p:nvPr/>
              </p:nvGrpSpPr>
              <p:grpSpPr>
                <a:xfrm flipH="1">
                  <a:off x="3359653" y="306781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48" name="평행 사변형 347">
                    <a:extLst>
                      <a:ext uri="{FF2B5EF4-FFF2-40B4-BE49-F238E27FC236}">
                        <a16:creationId xmlns:a16="http://schemas.microsoft.com/office/drawing/2014/main" id="{1C68C4A8-1210-489F-B300-F7A4C651C7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평행 사변형 348">
                    <a:extLst>
                      <a:ext uri="{FF2B5EF4-FFF2-40B4-BE49-F238E27FC236}">
                        <a16:creationId xmlns:a16="http://schemas.microsoft.com/office/drawing/2014/main" id="{22698882-F55E-4833-B081-0F44AF0334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25FDED13-A3EC-480D-B693-66A538E401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7A188EAB-8240-4BBF-B8A2-69BA9CF8A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209AD29B-1878-4E56-9899-686D3CFBDDCC}"/>
                    </a:ext>
                  </a:extLst>
                </p:cNvPr>
                <p:cNvSpPr/>
                <p:nvPr/>
              </p:nvSpPr>
              <p:spPr>
                <a:xfrm rot="20324237">
                  <a:off x="4143231" y="3032644"/>
                  <a:ext cx="1132603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SHAWN MENDES</a:t>
                  </a:r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0C2D1864-4027-4A77-8C70-E41FA4CC0292}"/>
                    </a:ext>
                  </a:extLst>
                </p:cNvPr>
                <p:cNvSpPr/>
                <p:nvPr/>
              </p:nvSpPr>
              <p:spPr>
                <a:xfrm rot="20324237">
                  <a:off x="4164032" y="2842962"/>
                  <a:ext cx="1314232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/>
                    <a:t>IF I CAN`T HAVE YOU</a:t>
                  </a:r>
                </a:p>
              </p:txBody>
            </p:sp>
          </p:grpSp>
          <p:grpSp>
            <p:nvGrpSpPr>
              <p:cNvPr id="305" name="그룹 304">
                <a:extLst>
                  <a:ext uri="{FF2B5EF4-FFF2-40B4-BE49-F238E27FC236}">
                    <a16:creationId xmlns:a16="http://schemas.microsoft.com/office/drawing/2014/main" id="{AD4B2EC9-79CB-400B-A20A-39E607D4DB74}"/>
                  </a:ext>
                </a:extLst>
              </p:cNvPr>
              <p:cNvGrpSpPr/>
              <p:nvPr/>
            </p:nvGrpSpPr>
            <p:grpSpPr>
              <a:xfrm>
                <a:off x="3929302" y="3101517"/>
                <a:ext cx="1766338" cy="1566475"/>
                <a:chOff x="3805875" y="3340670"/>
                <a:chExt cx="1766338" cy="1566475"/>
              </a:xfrm>
            </p:grpSpPr>
            <p:grpSp>
              <p:nvGrpSpPr>
                <p:cNvPr id="338" name="그룹 337">
                  <a:extLst>
                    <a:ext uri="{FF2B5EF4-FFF2-40B4-BE49-F238E27FC236}">
                      <a16:creationId xmlns:a16="http://schemas.microsoft.com/office/drawing/2014/main" id="{DE879751-F772-42FC-A574-86CDA518979E}"/>
                    </a:ext>
                  </a:extLst>
                </p:cNvPr>
                <p:cNvGrpSpPr/>
                <p:nvPr/>
              </p:nvGrpSpPr>
              <p:grpSpPr>
                <a:xfrm flipH="1">
                  <a:off x="3805875" y="3456669"/>
                  <a:ext cx="873855" cy="1450476"/>
                  <a:chOff x="1716240" y="592296"/>
                  <a:chExt cx="995861" cy="1652988"/>
                </a:xfrm>
              </p:grpSpPr>
              <p:sp>
                <p:nvSpPr>
                  <p:cNvPr id="341" name="평행 사변형 340">
                    <a:extLst>
                      <a:ext uri="{FF2B5EF4-FFF2-40B4-BE49-F238E27FC236}">
                        <a16:creationId xmlns:a16="http://schemas.microsoft.com/office/drawing/2014/main" id="{BE24B090-2AA8-495D-9FA5-FC07D06229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94046" y="927229"/>
                    <a:ext cx="1652988" cy="983122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평행 사변형 341">
                    <a:extLst>
                      <a:ext uri="{FF2B5EF4-FFF2-40B4-BE49-F238E27FC236}">
                        <a16:creationId xmlns:a16="http://schemas.microsoft.com/office/drawing/2014/main" id="{01C39035-18D9-4B25-B322-F97EFF7CA7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4966F9C5-BEEA-423D-B73D-8884C428A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F7448396-9CDD-4A33-A834-B06ADD773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11C906E8-B76C-4301-B884-BC2585D27923}"/>
                    </a:ext>
                  </a:extLst>
                </p:cNvPr>
                <p:cNvSpPr/>
                <p:nvPr/>
              </p:nvSpPr>
              <p:spPr>
                <a:xfrm rot="20324237">
                  <a:off x="4568579" y="3340670"/>
                  <a:ext cx="704152" cy="3576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>
                      <a:effectLst/>
                    </a:rPr>
                    <a:t>2002</a:t>
                  </a: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BCE87398-5711-42AD-A1D0-B999E1BF3DA4}"/>
                    </a:ext>
                  </a:extLst>
                </p:cNvPr>
                <p:cNvSpPr/>
                <p:nvPr/>
              </p:nvSpPr>
              <p:spPr>
                <a:xfrm rot="20324237">
                  <a:off x="4579323" y="3423219"/>
                  <a:ext cx="992890" cy="3576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effectLst/>
                      <a:latin typeface="+mn-ea"/>
                    </a:rPr>
                    <a:t>ANNE-MARIE</a:t>
                  </a:r>
                </a:p>
              </p:txBody>
            </p:sp>
          </p:grp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FD42762C-BFB0-4F34-9929-F458BE0BA494}"/>
                  </a:ext>
                </a:extLst>
              </p:cNvPr>
              <p:cNvGrpSpPr/>
              <p:nvPr/>
            </p:nvGrpSpPr>
            <p:grpSpPr>
              <a:xfrm>
                <a:off x="5017531" y="3179563"/>
                <a:ext cx="923035" cy="1077835"/>
                <a:chOff x="4371111" y="2758625"/>
                <a:chExt cx="923035" cy="1077835"/>
              </a:xfrm>
            </p:grpSpPr>
            <p:grpSp>
              <p:nvGrpSpPr>
                <p:cNvPr id="334" name="그룹 333">
                  <a:extLst>
                    <a:ext uri="{FF2B5EF4-FFF2-40B4-BE49-F238E27FC236}">
                      <a16:creationId xmlns:a16="http://schemas.microsoft.com/office/drawing/2014/main" id="{BDEE3F30-52C8-4F1E-ACD4-59F7B242EA8F}"/>
                    </a:ext>
                  </a:extLst>
                </p:cNvPr>
                <p:cNvGrpSpPr/>
                <p:nvPr/>
              </p:nvGrpSpPr>
              <p:grpSpPr>
                <a:xfrm flipH="1">
                  <a:off x="4382821" y="2758625"/>
                  <a:ext cx="870271" cy="1077835"/>
                  <a:chOff x="1716240" y="594134"/>
                  <a:chExt cx="991778" cy="1639217"/>
                </a:xfrm>
              </p:grpSpPr>
              <p:sp>
                <p:nvSpPr>
                  <p:cNvPr id="336" name="평행 사변형 335">
                    <a:extLst>
                      <a:ext uri="{FF2B5EF4-FFF2-40B4-BE49-F238E27FC236}">
                        <a16:creationId xmlns:a16="http://schemas.microsoft.com/office/drawing/2014/main" id="{A81F6F66-EB73-427E-A921-1040152EE3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평행 사변형 336">
                    <a:extLst>
                      <a:ext uri="{FF2B5EF4-FFF2-40B4-BE49-F238E27FC236}">
                        <a16:creationId xmlns:a16="http://schemas.microsoft.com/office/drawing/2014/main" id="{29C1D3F3-C79D-4FEF-8230-4C17F96B70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0C7A160-6D74-4339-9AED-13908EE5ECC5}"/>
                    </a:ext>
                  </a:extLst>
                </p:cNvPr>
                <p:cNvSpPr/>
                <p:nvPr/>
              </p:nvSpPr>
              <p:spPr>
                <a:xfrm rot="20324237">
                  <a:off x="4371111" y="2896780"/>
                  <a:ext cx="923035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ROMANTIC</a:t>
                  </a:r>
                </a:p>
                <a:p>
                  <a:pPr algn="ctr"/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SOUND</a:t>
                  </a: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D659C472-BBCE-4E4A-9061-983773D9170F}"/>
                  </a:ext>
                </a:extLst>
              </p:cNvPr>
              <p:cNvGrpSpPr/>
              <p:nvPr/>
            </p:nvGrpSpPr>
            <p:grpSpPr>
              <a:xfrm>
                <a:off x="6112954" y="2981258"/>
                <a:ext cx="1002206" cy="857407"/>
                <a:chOff x="5466534" y="2560320"/>
                <a:chExt cx="1002206" cy="857407"/>
              </a:xfrm>
            </p:grpSpPr>
            <p:grpSp>
              <p:nvGrpSpPr>
                <p:cNvPr id="330" name="그룹 329">
                  <a:extLst>
                    <a:ext uri="{FF2B5EF4-FFF2-40B4-BE49-F238E27FC236}">
                      <a16:creationId xmlns:a16="http://schemas.microsoft.com/office/drawing/2014/main" id="{92C914AE-692A-4AC3-BD58-3E2397D686E3}"/>
                    </a:ext>
                  </a:extLst>
                </p:cNvPr>
                <p:cNvGrpSpPr/>
                <p:nvPr/>
              </p:nvGrpSpPr>
              <p:grpSpPr>
                <a:xfrm flipH="1">
                  <a:off x="5475235" y="2560320"/>
                  <a:ext cx="870271" cy="857407"/>
                  <a:chOff x="1716240" y="594134"/>
                  <a:chExt cx="991778" cy="1639217"/>
                </a:xfrm>
              </p:grpSpPr>
              <p:sp>
                <p:nvSpPr>
                  <p:cNvPr id="332" name="평행 사변형 331">
                    <a:extLst>
                      <a:ext uri="{FF2B5EF4-FFF2-40B4-BE49-F238E27FC236}">
                        <a16:creationId xmlns:a16="http://schemas.microsoft.com/office/drawing/2014/main" id="{8A16B137-D02B-49F1-804B-DFE5F6393B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3" name="평행 사변형 332">
                    <a:extLst>
                      <a:ext uri="{FF2B5EF4-FFF2-40B4-BE49-F238E27FC236}">
                        <a16:creationId xmlns:a16="http://schemas.microsoft.com/office/drawing/2014/main" id="{33744A0E-39DF-4F50-940E-3D64B4D6A1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90DC074D-0A77-42D7-8FEF-AB7F52FC1D9A}"/>
                    </a:ext>
                  </a:extLst>
                </p:cNvPr>
                <p:cNvSpPr/>
                <p:nvPr/>
              </p:nvSpPr>
              <p:spPr>
                <a:xfrm rot="20324237">
                  <a:off x="5466534" y="2663557"/>
                  <a:ext cx="1002206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WINTER 2020</a:t>
                  </a: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A5141C49-9FA4-4A2C-A40D-88EE7054AF47}"/>
                  </a:ext>
                </a:extLst>
              </p:cNvPr>
              <p:cNvGrpSpPr/>
              <p:nvPr/>
            </p:nvGrpSpPr>
            <p:grpSpPr>
              <a:xfrm>
                <a:off x="2812653" y="4021172"/>
                <a:ext cx="925037" cy="1063893"/>
                <a:chOff x="2166233" y="3600234"/>
                <a:chExt cx="925037" cy="1063893"/>
              </a:xfrm>
            </p:grpSpPr>
            <p:grpSp>
              <p:nvGrpSpPr>
                <p:cNvPr id="326" name="그룹 325">
                  <a:extLst>
                    <a:ext uri="{FF2B5EF4-FFF2-40B4-BE49-F238E27FC236}">
                      <a16:creationId xmlns:a16="http://schemas.microsoft.com/office/drawing/2014/main" id="{E6AE8BF4-FE65-44E7-97F7-3C131C31DBFF}"/>
                    </a:ext>
                  </a:extLst>
                </p:cNvPr>
                <p:cNvGrpSpPr/>
                <p:nvPr/>
              </p:nvGrpSpPr>
              <p:grpSpPr>
                <a:xfrm flipH="1">
                  <a:off x="2166233" y="3600234"/>
                  <a:ext cx="870271" cy="1063893"/>
                  <a:chOff x="1716240" y="594134"/>
                  <a:chExt cx="991778" cy="1639217"/>
                </a:xfrm>
              </p:grpSpPr>
              <p:sp>
                <p:nvSpPr>
                  <p:cNvPr id="328" name="평행 사변형 327">
                    <a:extLst>
                      <a:ext uri="{FF2B5EF4-FFF2-40B4-BE49-F238E27FC236}">
                        <a16:creationId xmlns:a16="http://schemas.microsoft.com/office/drawing/2014/main" id="{7D12F18D-4B45-4858-A4E8-3AA41EA251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평행 사변형 328">
                    <a:extLst>
                      <a:ext uri="{FF2B5EF4-FFF2-40B4-BE49-F238E27FC236}">
                        <a16:creationId xmlns:a16="http://schemas.microsoft.com/office/drawing/2014/main" id="{1885F15E-97AF-49CC-8536-6B2A936950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6A739D7B-A344-43D2-9725-558DA4D6BCBE}"/>
                    </a:ext>
                  </a:extLst>
                </p:cNvPr>
                <p:cNvSpPr/>
                <p:nvPr/>
              </p:nvSpPr>
              <p:spPr>
                <a:xfrm rot="20324237">
                  <a:off x="2182206" y="3706740"/>
                  <a:ext cx="909064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CHILL CITY</a:t>
                  </a:r>
                </a:p>
              </p:txBody>
            </p:sp>
          </p:grpSp>
          <p:grpSp>
            <p:nvGrpSpPr>
              <p:cNvPr id="309" name="그룹 308">
                <a:extLst>
                  <a:ext uri="{FF2B5EF4-FFF2-40B4-BE49-F238E27FC236}">
                    <a16:creationId xmlns:a16="http://schemas.microsoft.com/office/drawing/2014/main" id="{DC06EC7F-2788-455B-95FF-1B5DCCB237D0}"/>
                  </a:ext>
                </a:extLst>
              </p:cNvPr>
              <p:cNvGrpSpPr/>
              <p:nvPr/>
            </p:nvGrpSpPr>
            <p:grpSpPr>
              <a:xfrm>
                <a:off x="1706841" y="4635804"/>
                <a:ext cx="969608" cy="867996"/>
                <a:chOff x="1060421" y="4214866"/>
                <a:chExt cx="969608" cy="867996"/>
              </a:xfrm>
            </p:grpSpPr>
            <p:grpSp>
              <p:nvGrpSpPr>
                <p:cNvPr id="322" name="그룹 321">
                  <a:extLst>
                    <a:ext uri="{FF2B5EF4-FFF2-40B4-BE49-F238E27FC236}">
                      <a16:creationId xmlns:a16="http://schemas.microsoft.com/office/drawing/2014/main" id="{E0CA359E-B2AF-4129-AEA9-A72CFA0B623C}"/>
                    </a:ext>
                  </a:extLst>
                </p:cNvPr>
                <p:cNvGrpSpPr/>
                <p:nvPr/>
              </p:nvGrpSpPr>
              <p:grpSpPr>
                <a:xfrm flipH="1">
                  <a:off x="1073828" y="4214866"/>
                  <a:ext cx="870271" cy="867996"/>
                  <a:chOff x="1716240" y="594134"/>
                  <a:chExt cx="991778" cy="1639217"/>
                </a:xfrm>
              </p:grpSpPr>
              <p:sp>
                <p:nvSpPr>
                  <p:cNvPr id="324" name="평행 사변형 323">
                    <a:extLst>
                      <a:ext uri="{FF2B5EF4-FFF2-40B4-BE49-F238E27FC236}">
                        <a16:creationId xmlns:a16="http://schemas.microsoft.com/office/drawing/2014/main" id="{D6D93D3B-EF9B-48C8-BCE2-91128F58B3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평행 사변형 324">
                    <a:extLst>
                      <a:ext uri="{FF2B5EF4-FFF2-40B4-BE49-F238E27FC236}">
                        <a16:creationId xmlns:a16="http://schemas.microsoft.com/office/drawing/2014/main" id="{DA5EEC09-2936-45AD-9F46-D0137B67DB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091F9397-89B3-4243-BC00-1CFC307FCBD4}"/>
                    </a:ext>
                  </a:extLst>
                </p:cNvPr>
                <p:cNvSpPr/>
                <p:nvPr/>
              </p:nvSpPr>
              <p:spPr>
                <a:xfrm rot="20324237">
                  <a:off x="1060421" y="4321177"/>
                  <a:ext cx="969608" cy="357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TRENDY LIFE</a:t>
                  </a:r>
                </a:p>
              </p:txBody>
            </p:sp>
          </p:grpSp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8C933560-12EC-4ABA-A052-148B3C3C5ED3}"/>
                  </a:ext>
                </a:extLst>
              </p:cNvPr>
              <p:cNvGrpSpPr/>
              <p:nvPr/>
            </p:nvGrpSpPr>
            <p:grpSpPr>
              <a:xfrm>
                <a:off x="4378358" y="4038896"/>
                <a:ext cx="3356166" cy="1095220"/>
                <a:chOff x="4254931" y="4278049"/>
                <a:chExt cx="3356166" cy="1095220"/>
              </a:xfrm>
            </p:grpSpPr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AE0138C1-CD37-4010-BC37-18E946240CBF}"/>
                    </a:ext>
                  </a:extLst>
                </p:cNvPr>
                <p:cNvSpPr/>
                <p:nvPr/>
              </p:nvSpPr>
              <p:spPr>
                <a:xfrm>
                  <a:off x="5332849" y="4296991"/>
                  <a:ext cx="2278248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400" b="1" dirty="0"/>
                    <a:t>BOY WITH LUV (FEAT. H</a:t>
                  </a: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7692F29E-C7CF-4326-B97D-26CDD9B542AF}"/>
                    </a:ext>
                  </a:extLst>
                </p:cNvPr>
                <p:cNvSpPr/>
                <p:nvPr/>
              </p:nvSpPr>
              <p:spPr>
                <a:xfrm>
                  <a:off x="5332849" y="4517971"/>
                  <a:ext cx="662241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BTS</a:t>
                  </a:r>
                  <a:endParaRPr lang="ko-KR" altLang="en-US" sz="200" dirty="0">
                    <a:latin typeface="+mn-ea"/>
                  </a:endParaRPr>
                </a:p>
              </p:txBody>
            </p:sp>
            <p:grpSp>
              <p:nvGrpSpPr>
                <p:cNvPr id="313" name="그룹 312">
                  <a:extLst>
                    <a:ext uri="{FF2B5EF4-FFF2-40B4-BE49-F238E27FC236}">
                      <a16:creationId xmlns:a16="http://schemas.microsoft.com/office/drawing/2014/main" id="{5CE1485A-3900-4939-9460-F1477B2BFEE4}"/>
                    </a:ext>
                  </a:extLst>
                </p:cNvPr>
                <p:cNvGrpSpPr/>
                <p:nvPr/>
              </p:nvGrpSpPr>
              <p:grpSpPr>
                <a:xfrm>
                  <a:off x="5434448" y="4886350"/>
                  <a:ext cx="1226104" cy="0"/>
                  <a:chOff x="3360843" y="4286445"/>
                  <a:chExt cx="1226104" cy="0"/>
                </a:xfrm>
              </p:grpSpPr>
              <p:cxnSp>
                <p:nvCxnSpPr>
                  <p:cNvPr id="320" name="직선 연결선 319">
                    <a:extLst>
                      <a:ext uri="{FF2B5EF4-FFF2-40B4-BE49-F238E27FC236}">
                        <a16:creationId xmlns:a16="http://schemas.microsoft.com/office/drawing/2014/main" id="{36977C23-DF18-438F-B129-7F39CFFBCD2A}"/>
                      </a:ext>
                    </a:extLst>
                  </p:cNvPr>
                  <p:cNvCxnSpPr/>
                  <p:nvPr/>
                </p:nvCxnSpPr>
                <p:spPr>
                  <a:xfrm>
                    <a:off x="3360843" y="4286445"/>
                    <a:ext cx="1226104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직선 연결선 320">
                    <a:extLst>
                      <a:ext uri="{FF2B5EF4-FFF2-40B4-BE49-F238E27FC236}">
                        <a16:creationId xmlns:a16="http://schemas.microsoft.com/office/drawing/2014/main" id="{5CDAC6D1-9C07-4C7A-84CD-C25083DC48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2629" y="4286445"/>
                    <a:ext cx="423037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75D32986-06FC-4DC4-9E24-961972AD5A2F}"/>
                    </a:ext>
                  </a:extLst>
                </p:cNvPr>
                <p:cNvSpPr/>
                <p:nvPr/>
              </p:nvSpPr>
              <p:spPr>
                <a:xfrm>
                  <a:off x="5332849" y="4893198"/>
                  <a:ext cx="680869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1:35</a:t>
                  </a:r>
                  <a:endParaRPr lang="ko-KR" altLang="en-US" sz="200" dirty="0">
                    <a:latin typeface="+mn-ea"/>
                  </a:endParaRPr>
                </a:p>
              </p:txBody>
            </p: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2D0AC8A4-E20A-4933-8541-8078FE4B1A3F}"/>
                    </a:ext>
                  </a:extLst>
                </p:cNvPr>
                <p:cNvGrpSpPr/>
                <p:nvPr/>
              </p:nvGrpSpPr>
              <p:grpSpPr>
                <a:xfrm>
                  <a:off x="4254931" y="4278049"/>
                  <a:ext cx="1090512" cy="1095220"/>
                  <a:chOff x="5817712" y="3856853"/>
                  <a:chExt cx="1594746" cy="1601634"/>
                </a:xfr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316" name="직사각형 315">
                    <a:extLst>
                      <a:ext uri="{FF2B5EF4-FFF2-40B4-BE49-F238E27FC236}">
                        <a16:creationId xmlns:a16="http://schemas.microsoft.com/office/drawing/2014/main" id="{B2D25F3D-9AA6-45D2-90CC-33AD91679867}"/>
                      </a:ext>
                    </a:extLst>
                  </p:cNvPr>
                  <p:cNvSpPr/>
                  <p:nvPr/>
                </p:nvSpPr>
                <p:spPr>
                  <a:xfrm>
                    <a:off x="5817712" y="3856853"/>
                    <a:ext cx="1594746" cy="1555822"/>
                  </a:xfrm>
                  <a:prstGeom prst="rect">
                    <a:avLst/>
                  </a:prstGeom>
                  <a:solidFill>
                    <a:srgbClr val="A6A6A6"/>
                  </a:solidFill>
                  <a:ln w="6350">
                    <a:solidFill>
                      <a:schemeClr val="tx1"/>
                    </a:solidFill>
                  </a:ln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직사각형 316">
                    <a:extLst>
                      <a:ext uri="{FF2B5EF4-FFF2-40B4-BE49-F238E27FC236}">
                        <a16:creationId xmlns:a16="http://schemas.microsoft.com/office/drawing/2014/main" id="{007BDD2D-FDFB-4E1D-86EA-AD9B25888D29}"/>
                      </a:ext>
                    </a:extLst>
                  </p:cNvPr>
                  <p:cNvSpPr/>
                  <p:nvPr/>
                </p:nvSpPr>
                <p:spPr>
                  <a:xfrm>
                    <a:off x="5819763" y="3884556"/>
                    <a:ext cx="1555822" cy="155582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18" name="직선 연결선 317">
                    <a:extLst>
                      <a:ext uri="{FF2B5EF4-FFF2-40B4-BE49-F238E27FC236}">
                        <a16:creationId xmlns:a16="http://schemas.microsoft.com/office/drawing/2014/main" id="{7D09B64A-D29E-4284-BAB2-3DC757C81396}"/>
                      </a:ext>
                    </a:extLst>
                  </p:cNvPr>
                  <p:cNvCxnSpPr/>
                  <p:nvPr/>
                </p:nvCxnSpPr>
                <p:spPr>
                  <a:xfrm>
                    <a:off x="5819763" y="3884556"/>
                    <a:ext cx="1555822" cy="155582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직선 연결선 318">
                    <a:extLst>
                      <a:ext uri="{FF2B5EF4-FFF2-40B4-BE49-F238E27FC236}">
                        <a16:creationId xmlns:a16="http://schemas.microsoft.com/office/drawing/2014/main" id="{CADD596F-5917-4113-A00D-E57453F3FF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19762" y="3884557"/>
                    <a:ext cx="1555823" cy="15739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26" name="그룹 425">
              <a:extLst>
                <a:ext uri="{FF2B5EF4-FFF2-40B4-BE49-F238E27FC236}">
                  <a16:creationId xmlns:a16="http://schemas.microsoft.com/office/drawing/2014/main" id="{71C82ADE-F1E8-4D97-899E-16424B9CC18A}"/>
                </a:ext>
              </a:extLst>
            </p:cNvPr>
            <p:cNvGrpSpPr/>
            <p:nvPr/>
          </p:nvGrpSpPr>
          <p:grpSpPr>
            <a:xfrm>
              <a:off x="8782947" y="3803109"/>
              <a:ext cx="2865146" cy="1417651"/>
              <a:chOff x="249423" y="1797449"/>
              <a:chExt cx="7399150" cy="3661038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AE6AE378-C4F4-41A8-9F90-E18E4271068D}"/>
                  </a:ext>
                </a:extLst>
              </p:cNvPr>
              <p:cNvSpPr/>
              <p:nvPr/>
            </p:nvSpPr>
            <p:spPr>
              <a:xfrm>
                <a:off x="249423" y="1797449"/>
                <a:ext cx="7399150" cy="366103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428" name="그룹 427">
                <a:extLst>
                  <a:ext uri="{FF2B5EF4-FFF2-40B4-BE49-F238E27FC236}">
                    <a16:creationId xmlns:a16="http://schemas.microsoft.com/office/drawing/2014/main" id="{1357ACBD-BA46-4B2E-AE41-56B169B7E73C}"/>
                  </a:ext>
                </a:extLst>
              </p:cNvPr>
              <p:cNvGrpSpPr/>
              <p:nvPr/>
            </p:nvGrpSpPr>
            <p:grpSpPr>
              <a:xfrm>
                <a:off x="272881" y="2285193"/>
                <a:ext cx="740017" cy="3173294"/>
                <a:chOff x="260181" y="2285193"/>
                <a:chExt cx="740017" cy="3173294"/>
              </a:xfrm>
            </p:grpSpPr>
            <p:pic>
              <p:nvPicPr>
                <p:cNvPr id="432" name="그림 431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7F6697EF-73C1-4E51-9588-4727CD5DFD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30"/>
                <a:stretch/>
              </p:blipFill>
              <p:spPr>
                <a:xfrm>
                  <a:off x="260181" y="3308420"/>
                  <a:ext cx="740017" cy="2150067"/>
                </a:xfrm>
                <a:prstGeom prst="rect">
                  <a:avLst/>
                </a:prstGeom>
              </p:spPr>
            </p:pic>
            <p:pic>
              <p:nvPicPr>
                <p:cNvPr id="433" name="그림 432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0A490856-6AE7-4C4B-8D4C-DCC85233D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15" r="-1" b="67248"/>
                <a:stretch/>
              </p:blipFill>
              <p:spPr>
                <a:xfrm>
                  <a:off x="260181" y="2285193"/>
                  <a:ext cx="641166" cy="704182"/>
                </a:xfrm>
                <a:prstGeom prst="rect">
                  <a:avLst/>
                </a:prstGeom>
              </p:spPr>
            </p:pic>
          </p:grpSp>
          <p:grpSp>
            <p:nvGrpSpPr>
              <p:cNvPr id="429" name="그룹 428">
                <a:extLst>
                  <a:ext uri="{FF2B5EF4-FFF2-40B4-BE49-F238E27FC236}">
                    <a16:creationId xmlns:a16="http://schemas.microsoft.com/office/drawing/2014/main" id="{C6BDBBB2-949D-4517-BA7E-9AF1FA98CC0E}"/>
                  </a:ext>
                </a:extLst>
              </p:cNvPr>
              <p:cNvGrpSpPr/>
              <p:nvPr/>
            </p:nvGrpSpPr>
            <p:grpSpPr>
              <a:xfrm>
                <a:off x="6908556" y="2285193"/>
                <a:ext cx="740017" cy="3173294"/>
                <a:chOff x="6908556" y="2285193"/>
                <a:chExt cx="740017" cy="3173294"/>
              </a:xfrm>
            </p:grpSpPr>
            <p:pic>
              <p:nvPicPr>
                <p:cNvPr id="430" name="그림 429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5F8E2C01-06C4-4C5C-8A4C-1F73EDCEC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30"/>
                <a:stretch/>
              </p:blipFill>
              <p:spPr>
                <a:xfrm flipH="1">
                  <a:off x="6908556" y="3308420"/>
                  <a:ext cx="740017" cy="2150067"/>
                </a:xfrm>
                <a:prstGeom prst="rect">
                  <a:avLst/>
                </a:prstGeom>
              </p:spPr>
            </p:pic>
            <p:pic>
              <p:nvPicPr>
                <p:cNvPr id="431" name="그림 430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193C0913-FCE9-448F-BFE6-F84A6D749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15" r="-1" b="67248"/>
                <a:stretch/>
              </p:blipFill>
              <p:spPr>
                <a:xfrm flipH="1">
                  <a:off x="7007407" y="2285193"/>
                  <a:ext cx="641166" cy="70418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B88959ED-4346-4E84-9D5B-6C96758291E4}"/>
              </a:ext>
            </a:extLst>
          </p:cNvPr>
          <p:cNvGrpSpPr/>
          <p:nvPr/>
        </p:nvGrpSpPr>
        <p:grpSpPr>
          <a:xfrm>
            <a:off x="6283699" y="3576218"/>
            <a:ext cx="2865146" cy="1417651"/>
            <a:chOff x="249423" y="1797449"/>
            <a:chExt cx="7399150" cy="3661038"/>
          </a:xfrm>
        </p:grpSpPr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ECB4CCC4-2F69-4E0B-B84E-0AB889739DBC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90F6FA1-D062-4EC5-B99A-538F5453A404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452" name="그림 45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8875DE7-8E0E-42DA-9D2A-0BC1FE4887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53" name="그림 45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D144EC7-EAF9-4CFA-AE47-4582897AD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17A657F6-4778-4D3B-AB56-938CF217251E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450" name="그림 44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FF2AE7D-8B91-4973-B4D8-DBF6692F3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51" name="그림 45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D123C4F-14A7-4D75-A47A-198515D556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454" name="화살표: 왼쪽으로 구부러짐 453">
            <a:extLst>
              <a:ext uri="{FF2B5EF4-FFF2-40B4-BE49-F238E27FC236}">
                <a16:creationId xmlns:a16="http://schemas.microsoft.com/office/drawing/2014/main" id="{28E82C61-D1FA-444C-A16E-6F10287E813E}"/>
              </a:ext>
            </a:extLst>
          </p:cNvPr>
          <p:cNvSpPr/>
          <p:nvPr/>
        </p:nvSpPr>
        <p:spPr>
          <a:xfrm rot="19800000">
            <a:off x="8046100" y="1534666"/>
            <a:ext cx="305086" cy="50720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5" name="화살표: 왼쪽으로 구부러짐 454">
            <a:extLst>
              <a:ext uri="{FF2B5EF4-FFF2-40B4-BE49-F238E27FC236}">
                <a16:creationId xmlns:a16="http://schemas.microsoft.com/office/drawing/2014/main" id="{82090E69-4C92-4C3B-ACC7-A07633DCEEA5}"/>
              </a:ext>
            </a:extLst>
          </p:cNvPr>
          <p:cNvSpPr/>
          <p:nvPr/>
        </p:nvSpPr>
        <p:spPr>
          <a:xfrm rot="20700000" flipV="1">
            <a:off x="1947529" y="4119474"/>
            <a:ext cx="305086" cy="50720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AF81142E-97D5-4E2C-BD0B-768C052E95DD}"/>
              </a:ext>
            </a:extLst>
          </p:cNvPr>
          <p:cNvSpPr txBox="1"/>
          <p:nvPr/>
        </p:nvSpPr>
        <p:spPr>
          <a:xfrm>
            <a:off x="223114" y="744606"/>
            <a:ext cx="14093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NAVI -&gt; MUSIC 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B382647-178F-46A8-A6FF-BCEF4C2A4364}"/>
              </a:ext>
            </a:extLst>
          </p:cNvPr>
          <p:cNvSpPr txBox="1"/>
          <p:nvPr/>
        </p:nvSpPr>
        <p:spPr>
          <a:xfrm>
            <a:off x="205294" y="3336855"/>
            <a:ext cx="13612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 MUSIC -&gt; NAVI</a:t>
            </a:r>
          </a:p>
        </p:txBody>
      </p:sp>
      <p:grpSp>
        <p:nvGrpSpPr>
          <p:cNvPr id="584" name="그룹 583">
            <a:extLst>
              <a:ext uri="{FF2B5EF4-FFF2-40B4-BE49-F238E27FC236}">
                <a16:creationId xmlns:a16="http://schemas.microsoft.com/office/drawing/2014/main" id="{FAF4A9A0-8921-42FA-B389-E95708E8DEE8}"/>
              </a:ext>
            </a:extLst>
          </p:cNvPr>
          <p:cNvGrpSpPr/>
          <p:nvPr/>
        </p:nvGrpSpPr>
        <p:grpSpPr>
          <a:xfrm>
            <a:off x="6274707" y="3989618"/>
            <a:ext cx="2820415" cy="1054597"/>
            <a:chOff x="3816478" y="5865350"/>
            <a:chExt cx="7114039" cy="2660047"/>
          </a:xfrm>
        </p:grpSpPr>
        <p:pic>
          <p:nvPicPr>
            <p:cNvPr id="541" name="그림 540">
              <a:extLst>
                <a:ext uri="{FF2B5EF4-FFF2-40B4-BE49-F238E27FC236}">
                  <a16:creationId xmlns:a16="http://schemas.microsoft.com/office/drawing/2014/main" id="{BA46D50D-03D2-4F1C-8E3B-0C277298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 flipH="1">
              <a:off x="3889663" y="5865350"/>
              <a:ext cx="5021543" cy="2399733"/>
            </a:xfrm>
            <a:prstGeom prst="rect">
              <a:avLst/>
            </a:prstGeom>
          </p:spPr>
        </p:pic>
        <p:grpSp>
          <p:nvGrpSpPr>
            <p:cNvPr id="542" name="그룹 541">
              <a:extLst>
                <a:ext uri="{FF2B5EF4-FFF2-40B4-BE49-F238E27FC236}">
                  <a16:creationId xmlns:a16="http://schemas.microsoft.com/office/drawing/2014/main" id="{667B25F1-7506-4C2B-A6DF-24BF51D9C3F1}"/>
                </a:ext>
              </a:extLst>
            </p:cNvPr>
            <p:cNvGrpSpPr/>
            <p:nvPr/>
          </p:nvGrpSpPr>
          <p:grpSpPr>
            <a:xfrm>
              <a:off x="4841393" y="6473720"/>
              <a:ext cx="2073448" cy="1163525"/>
              <a:chOff x="9105270" y="2401451"/>
              <a:chExt cx="2073448" cy="1163525"/>
            </a:xfrm>
          </p:grpSpPr>
          <p:sp>
            <p:nvSpPr>
              <p:cNvPr id="543" name="자유형: 도형 542">
                <a:extLst>
                  <a:ext uri="{FF2B5EF4-FFF2-40B4-BE49-F238E27FC236}">
                    <a16:creationId xmlns:a16="http://schemas.microsoft.com/office/drawing/2014/main" id="{2F96817B-81CC-4A76-A08A-35B162DAF1DC}"/>
                  </a:ext>
                </a:extLst>
              </p:cNvPr>
              <p:cNvSpPr/>
              <p:nvPr/>
            </p:nvSpPr>
            <p:spPr>
              <a:xfrm>
                <a:off x="9266836" y="2507701"/>
                <a:ext cx="1643062" cy="1057275"/>
              </a:xfrm>
              <a:custGeom>
                <a:avLst/>
                <a:gdLst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1047750 w 1643062"/>
                  <a:gd name="connsiteY5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822044 w 1643062"/>
                  <a:gd name="connsiteY5" fmla="*/ 123104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924914 w 1643062"/>
                  <a:gd name="connsiteY6" fmla="*/ 59287 h 1143000"/>
                  <a:gd name="connsiteX7" fmla="*/ 1047750 w 1643062"/>
                  <a:gd name="connsiteY7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04289 w 1643062"/>
                  <a:gd name="connsiteY6" fmla="*/ 208512 h 1143000"/>
                  <a:gd name="connsiteX7" fmla="*/ 1047750 w 1643062"/>
                  <a:gd name="connsiteY7" fmla="*/ 0 h 1143000"/>
                  <a:gd name="connsiteX0" fmla="*/ 0 w 1643062"/>
                  <a:gd name="connsiteY0" fmla="*/ 952500 h 1057275"/>
                  <a:gd name="connsiteX1" fmla="*/ 504825 w 1643062"/>
                  <a:gd name="connsiteY1" fmla="*/ 695325 h 1057275"/>
                  <a:gd name="connsiteX2" fmla="*/ 1238250 w 1643062"/>
                  <a:gd name="connsiteY2" fmla="*/ 1057275 h 1057275"/>
                  <a:gd name="connsiteX3" fmla="*/ 1643062 w 1643062"/>
                  <a:gd name="connsiteY3" fmla="*/ 857250 h 1057275"/>
                  <a:gd name="connsiteX4" fmla="*/ 385762 w 1643062"/>
                  <a:gd name="connsiteY4" fmla="*/ 238125 h 1057275"/>
                  <a:gd name="connsiteX5" fmla="*/ 799819 w 1643062"/>
                  <a:gd name="connsiteY5" fmla="*/ 34204 h 1057275"/>
                  <a:gd name="connsiteX6" fmla="*/ 1004289 w 1643062"/>
                  <a:gd name="connsiteY6" fmla="*/ 122787 h 1057275"/>
                  <a:gd name="connsiteX7" fmla="*/ 1212850 w 1643062"/>
                  <a:gd name="connsiteY7" fmla="*/ 0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3062" h="1057275">
                    <a:moveTo>
                      <a:pt x="0" y="952500"/>
                    </a:moveTo>
                    <a:lnTo>
                      <a:pt x="504825" y="695325"/>
                    </a:lnTo>
                    <a:lnTo>
                      <a:pt x="1238250" y="1057275"/>
                    </a:lnTo>
                    <a:lnTo>
                      <a:pt x="1643062" y="857250"/>
                    </a:lnTo>
                    <a:lnTo>
                      <a:pt x="385762" y="238125"/>
                    </a:lnTo>
                    <a:lnTo>
                      <a:pt x="799819" y="34204"/>
                    </a:lnTo>
                    <a:lnTo>
                      <a:pt x="1004289" y="122787"/>
                    </a:lnTo>
                    <a:lnTo>
                      <a:pt x="1212850" y="0"/>
                    </a:lnTo>
                  </a:path>
                </a:pathLst>
              </a:custGeom>
              <a:noFill/>
              <a:ln w="7620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44" name="타원 543">
                <a:extLst>
                  <a:ext uri="{FF2B5EF4-FFF2-40B4-BE49-F238E27FC236}">
                    <a16:creationId xmlns:a16="http://schemas.microsoft.com/office/drawing/2014/main" id="{E9B2CEF9-DEAB-4D4A-832E-641A72DCEE65}"/>
                  </a:ext>
                </a:extLst>
              </p:cNvPr>
              <p:cNvSpPr/>
              <p:nvPr/>
            </p:nvSpPr>
            <p:spPr>
              <a:xfrm>
                <a:off x="10360680" y="2401451"/>
                <a:ext cx="319088" cy="147691"/>
              </a:xfrm>
              <a:prstGeom prst="ellipse">
                <a:avLst/>
              </a:prstGeom>
              <a:solidFill>
                <a:srgbClr val="80808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타원 544">
                <a:extLst>
                  <a:ext uri="{FF2B5EF4-FFF2-40B4-BE49-F238E27FC236}">
                    <a16:creationId xmlns:a16="http://schemas.microsoft.com/office/drawing/2014/main" id="{69932CC8-5A3C-4AAA-B846-F206B0F0326D}"/>
                  </a:ext>
                </a:extLst>
              </p:cNvPr>
              <p:cNvSpPr/>
              <p:nvPr/>
            </p:nvSpPr>
            <p:spPr>
              <a:xfrm>
                <a:off x="9105270" y="3411106"/>
                <a:ext cx="319088" cy="147691"/>
              </a:xfrm>
              <a:prstGeom prst="ellipse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타원 545">
                <a:extLst>
                  <a:ext uri="{FF2B5EF4-FFF2-40B4-BE49-F238E27FC236}">
                    <a16:creationId xmlns:a16="http://schemas.microsoft.com/office/drawing/2014/main" id="{46E1CE95-3E28-477A-B243-08C294D8E2B6}"/>
                  </a:ext>
                </a:extLst>
              </p:cNvPr>
              <p:cNvSpPr/>
              <p:nvPr/>
            </p:nvSpPr>
            <p:spPr>
              <a:xfrm>
                <a:off x="10339635" y="2899262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타원 546">
                <a:extLst>
                  <a:ext uri="{FF2B5EF4-FFF2-40B4-BE49-F238E27FC236}">
                    <a16:creationId xmlns:a16="http://schemas.microsoft.com/office/drawing/2014/main" id="{FE3B4573-2D07-4B06-8851-A1C06A11B5E6}"/>
                  </a:ext>
                </a:extLst>
              </p:cNvPr>
              <p:cNvSpPr/>
              <p:nvPr/>
            </p:nvSpPr>
            <p:spPr>
              <a:xfrm>
                <a:off x="10964210" y="3449713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타원 547">
                <a:extLst>
                  <a:ext uri="{FF2B5EF4-FFF2-40B4-BE49-F238E27FC236}">
                    <a16:creationId xmlns:a16="http://schemas.microsoft.com/office/drawing/2014/main" id="{99AE7463-D99E-4F92-BAF4-1A45B0E7F73E}"/>
                  </a:ext>
                </a:extLst>
              </p:cNvPr>
              <p:cNvSpPr/>
              <p:nvPr/>
            </p:nvSpPr>
            <p:spPr>
              <a:xfrm>
                <a:off x="9363561" y="3093079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자유형: 도형 548">
                <a:extLst>
                  <a:ext uri="{FF2B5EF4-FFF2-40B4-BE49-F238E27FC236}">
                    <a16:creationId xmlns:a16="http://schemas.microsoft.com/office/drawing/2014/main" id="{C026F5D6-1380-4948-BABF-68C330FAFE02}"/>
                  </a:ext>
                </a:extLst>
              </p:cNvPr>
              <p:cNvSpPr/>
              <p:nvPr/>
            </p:nvSpPr>
            <p:spPr>
              <a:xfrm>
                <a:off x="9656393" y="2630706"/>
                <a:ext cx="279400" cy="247650"/>
              </a:xfrm>
              <a:custGeom>
                <a:avLst/>
                <a:gdLst>
                  <a:gd name="connsiteX0" fmla="*/ 228600 w 279400"/>
                  <a:gd name="connsiteY0" fmla="*/ 0 h 247650"/>
                  <a:gd name="connsiteX1" fmla="*/ 0 w 279400"/>
                  <a:gd name="connsiteY1" fmla="*/ 114300 h 247650"/>
                  <a:gd name="connsiteX2" fmla="*/ 279400 w 279400"/>
                  <a:gd name="connsiteY2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" h="247650">
                    <a:moveTo>
                      <a:pt x="228600" y="0"/>
                    </a:moveTo>
                    <a:lnTo>
                      <a:pt x="0" y="114300"/>
                    </a:lnTo>
                    <a:lnTo>
                      <a:pt x="279400" y="247650"/>
                    </a:lnTo>
                  </a:path>
                </a:pathLst>
              </a:custGeom>
              <a:noFill/>
              <a:ln w="76200">
                <a:gradFill>
                  <a:gsLst>
                    <a:gs pos="71000">
                      <a:srgbClr val="FFFF00"/>
                    </a:gs>
                    <a:gs pos="27000">
                      <a:srgbClr val="FFFF00"/>
                    </a:gs>
                    <a:gs pos="15000">
                      <a:srgbClr val="FFFF00">
                        <a:alpha val="0"/>
                      </a:srgbClr>
                    </a:gs>
                    <a:gs pos="80000">
                      <a:srgbClr val="FFFF0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C32B8DE8-A27C-4D5A-AA16-1003C089D1A2}"/>
                </a:ext>
              </a:extLst>
            </p:cNvPr>
            <p:cNvSpPr/>
            <p:nvPr/>
          </p:nvSpPr>
          <p:spPr>
            <a:xfrm>
              <a:off x="5034066" y="7276731"/>
              <a:ext cx="828675" cy="241300"/>
            </a:xfrm>
            <a:custGeom>
              <a:avLst/>
              <a:gdLst>
                <a:gd name="connsiteX0" fmla="*/ 828675 w 828675"/>
                <a:gd name="connsiteY0" fmla="*/ 177800 h 241300"/>
                <a:gd name="connsiteX1" fmla="*/ 473075 w 828675"/>
                <a:gd name="connsiteY1" fmla="*/ 0 h 241300"/>
                <a:gd name="connsiteX2" fmla="*/ 0 w 828675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8675" h="241300">
                  <a:moveTo>
                    <a:pt x="828675" y="177800"/>
                  </a:moveTo>
                  <a:lnTo>
                    <a:pt x="473075" y="0"/>
                  </a:lnTo>
                  <a:lnTo>
                    <a:pt x="0" y="241300"/>
                  </a:lnTo>
                </a:path>
              </a:pathLst>
            </a:custGeom>
            <a:noFill/>
            <a:ln w="730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12046414-84DA-4094-BE4E-C5D7E02811B0}"/>
                </a:ext>
              </a:extLst>
            </p:cNvPr>
            <p:cNvSpPr txBox="1"/>
            <p:nvPr/>
          </p:nvSpPr>
          <p:spPr>
            <a:xfrm>
              <a:off x="5439993" y="7826713"/>
              <a:ext cx="1165285" cy="698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ARRIVE IN  </a:t>
              </a:r>
              <a:endPara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</a:t>
              </a:r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MIN</a:t>
              </a:r>
              <a:endPara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41B4B66B-8C72-47F0-9291-5DE75917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773" y="7319874"/>
              <a:ext cx="725740" cy="356871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D7DDD38F-8739-4D22-86C8-D2F9B38F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04640" y="7232450"/>
              <a:ext cx="346955" cy="355024"/>
            </a:xfrm>
            <a:prstGeom prst="rect">
              <a:avLst/>
            </a:prstGeom>
          </p:spPr>
        </p:pic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C95BBB3B-4F78-4AE8-89F4-88554857C905}"/>
                </a:ext>
              </a:extLst>
            </p:cNvPr>
            <p:cNvSpPr/>
            <p:nvPr/>
          </p:nvSpPr>
          <p:spPr>
            <a:xfrm>
              <a:off x="6131385" y="7438573"/>
              <a:ext cx="166761" cy="93413"/>
            </a:xfrm>
            <a:prstGeom prst="ellips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grpSp>
          <p:nvGrpSpPr>
            <p:cNvPr id="555" name="그룹 554">
              <a:extLst>
                <a:ext uri="{FF2B5EF4-FFF2-40B4-BE49-F238E27FC236}">
                  <a16:creationId xmlns:a16="http://schemas.microsoft.com/office/drawing/2014/main" id="{BC387730-BFB1-4525-BA11-7ACD52E09E1B}"/>
                </a:ext>
              </a:extLst>
            </p:cNvPr>
            <p:cNvGrpSpPr/>
            <p:nvPr/>
          </p:nvGrpSpPr>
          <p:grpSpPr>
            <a:xfrm>
              <a:off x="6525263" y="6959045"/>
              <a:ext cx="1965893" cy="650841"/>
              <a:chOff x="2449026" y="3972179"/>
              <a:chExt cx="1965893" cy="650841"/>
            </a:xfrm>
          </p:grpSpPr>
          <p:sp>
            <p:nvSpPr>
              <p:cNvPr id="556" name="말풍선: 사각형 555">
                <a:extLst>
                  <a:ext uri="{FF2B5EF4-FFF2-40B4-BE49-F238E27FC236}">
                    <a16:creationId xmlns:a16="http://schemas.microsoft.com/office/drawing/2014/main" id="{13AA4534-DC28-464D-B29B-AEB86EAD2F07}"/>
                  </a:ext>
                </a:extLst>
              </p:cNvPr>
              <p:cNvSpPr/>
              <p:nvPr/>
            </p:nvSpPr>
            <p:spPr>
              <a:xfrm>
                <a:off x="2449026" y="3972179"/>
                <a:ext cx="1681606" cy="618904"/>
              </a:xfrm>
              <a:prstGeom prst="wedgeRectCallout">
                <a:avLst>
                  <a:gd name="adj1" fmla="val -71566"/>
                  <a:gd name="adj2" fmla="val 3479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7" name="그룹 556">
                <a:extLst>
                  <a:ext uri="{FF2B5EF4-FFF2-40B4-BE49-F238E27FC236}">
                    <a16:creationId xmlns:a16="http://schemas.microsoft.com/office/drawing/2014/main" id="{A1211CAF-7346-4272-9B40-12420C9505A1}"/>
                  </a:ext>
                </a:extLst>
              </p:cNvPr>
              <p:cNvGrpSpPr/>
              <p:nvPr/>
            </p:nvGrpSpPr>
            <p:grpSpPr>
              <a:xfrm>
                <a:off x="2511578" y="4035343"/>
                <a:ext cx="488623" cy="490692"/>
                <a:chOff x="5086576" y="685859"/>
                <a:chExt cx="686915" cy="689823"/>
              </a:xfrm>
            </p:grpSpPr>
            <p:sp>
              <p:nvSpPr>
                <p:cNvPr id="559" name="직사각형 558">
                  <a:extLst>
                    <a:ext uri="{FF2B5EF4-FFF2-40B4-BE49-F238E27FC236}">
                      <a16:creationId xmlns:a16="http://schemas.microsoft.com/office/drawing/2014/main" id="{C760D9AC-3F32-4572-8827-DD3BC45AE967}"/>
                    </a:ext>
                  </a:extLst>
                </p:cNvPr>
                <p:cNvSpPr/>
                <p:nvPr/>
              </p:nvSpPr>
              <p:spPr>
                <a:xfrm>
                  <a:off x="5086578" y="688769"/>
                  <a:ext cx="686913" cy="68691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0" name="직선 연결선 559">
                  <a:extLst>
                    <a:ext uri="{FF2B5EF4-FFF2-40B4-BE49-F238E27FC236}">
                      <a16:creationId xmlns:a16="http://schemas.microsoft.com/office/drawing/2014/main" id="{6FB89F3E-F335-4A67-AA2C-40A898FA2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6577" y="685859"/>
                  <a:ext cx="686914" cy="68982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직선 연결선 560">
                  <a:extLst>
                    <a:ext uri="{FF2B5EF4-FFF2-40B4-BE49-F238E27FC236}">
                      <a16:creationId xmlns:a16="http://schemas.microsoft.com/office/drawing/2014/main" id="{A2D36E4E-DE26-4F01-A877-116A5744D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86576" y="685860"/>
                  <a:ext cx="686915" cy="6869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8" name="TextBox 557">
                <a:extLst>
                  <a:ext uri="{FF2B5EF4-FFF2-40B4-BE49-F238E27FC236}">
                    <a16:creationId xmlns:a16="http://schemas.microsoft.com/office/drawing/2014/main" id="{CAF4BBAA-B39D-4D0D-A68E-207201014F40}"/>
                  </a:ext>
                </a:extLst>
              </p:cNvPr>
              <p:cNvSpPr txBox="1"/>
              <p:nvPr/>
            </p:nvSpPr>
            <p:spPr>
              <a:xfrm>
                <a:off x="2958516" y="4079598"/>
                <a:ext cx="1456403" cy="543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altLang="ko-KR" sz="400" dirty="0">
                    <a:latin typeface="+mn-ea"/>
                  </a:rPr>
                  <a:t>PIERO’S </a:t>
                </a:r>
              </a:p>
              <a:p>
                <a:pPr lvl="0">
                  <a:defRPr/>
                </a:pPr>
                <a:r>
                  <a:rPr lang="en-US" altLang="ko-KR" sz="400" dirty="0">
                    <a:latin typeface="+mn-ea"/>
                  </a:rPr>
                  <a:t>ITALIAN CUISINE</a:t>
                </a:r>
                <a:endParaRPr lang="ko-KR" altLang="en-US" sz="400" dirty="0">
                  <a:latin typeface="+mn-ea"/>
                </a:endParaRPr>
              </a:p>
            </p:txBody>
          </p:sp>
        </p:grp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0755F8CE-E945-458C-9C10-A3D0AF00C133}"/>
                </a:ext>
              </a:extLst>
            </p:cNvPr>
            <p:cNvSpPr txBox="1"/>
            <p:nvPr/>
          </p:nvSpPr>
          <p:spPr>
            <a:xfrm>
              <a:off x="3816478" y="7479405"/>
              <a:ext cx="1537395" cy="69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LAS VEGAS</a:t>
              </a:r>
            </a:p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CONVENTION CENTER</a:t>
              </a:r>
            </a:p>
          </p:txBody>
        </p:sp>
        <p:pic>
          <p:nvPicPr>
            <p:cNvPr id="563" name="그림 562">
              <a:extLst>
                <a:ext uri="{FF2B5EF4-FFF2-40B4-BE49-F238E27FC236}">
                  <a16:creationId xmlns:a16="http://schemas.microsoft.com/office/drawing/2014/main" id="{565C49FE-BBCD-4884-AEEC-997B30C5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624" y="6830929"/>
              <a:ext cx="2555192" cy="1245187"/>
            </a:xfrm>
            <a:prstGeom prst="rect">
              <a:avLst/>
            </a:prstGeom>
          </p:spPr>
        </p:pic>
        <p:sp>
          <p:nvSpPr>
            <p:cNvPr id="564" name="TextBox 563">
              <a:extLst>
                <a:ext uri="{FF2B5EF4-FFF2-40B4-BE49-F238E27FC236}">
                  <a16:creationId xmlns:a16="http://schemas.microsoft.com/office/drawing/2014/main" id="{9BAFB055-1612-44EE-A5C2-9A8672AE9CF2}"/>
                </a:ext>
              </a:extLst>
            </p:cNvPr>
            <p:cNvSpPr txBox="1"/>
            <p:nvPr/>
          </p:nvSpPr>
          <p:spPr>
            <a:xfrm>
              <a:off x="8390505" y="6361100"/>
              <a:ext cx="2540012" cy="621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BILLBOARD MUSIC AWARD </a:t>
              </a:r>
            </a:p>
            <a:p>
              <a:pPr lvl="0"/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07:00 PM</a:t>
              </a:r>
              <a:endPara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5" name="다이아몬드 564">
              <a:extLst>
                <a:ext uri="{FF2B5EF4-FFF2-40B4-BE49-F238E27FC236}">
                  <a16:creationId xmlns:a16="http://schemas.microsoft.com/office/drawing/2014/main" id="{E5A0D1CC-7A64-4250-93B1-A6ED5BB49E22}"/>
                </a:ext>
              </a:extLst>
            </p:cNvPr>
            <p:cNvSpPr/>
            <p:nvPr/>
          </p:nvSpPr>
          <p:spPr>
            <a:xfrm>
              <a:off x="8148782" y="6831245"/>
              <a:ext cx="2567034" cy="1245187"/>
            </a:xfrm>
            <a:prstGeom prst="diamond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pic>
          <p:nvPicPr>
            <p:cNvPr id="566" name="그림 565">
              <a:extLst>
                <a:ext uri="{FF2B5EF4-FFF2-40B4-BE49-F238E27FC236}">
                  <a16:creationId xmlns:a16="http://schemas.microsoft.com/office/drawing/2014/main" id="{0B6EEEA8-292C-4894-942E-E6FD8776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363" y="6824158"/>
              <a:ext cx="671818" cy="763316"/>
            </a:xfrm>
            <a:prstGeom prst="rect">
              <a:avLst/>
            </a:prstGeom>
          </p:spPr>
        </p:pic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A62610F0-2BAE-455C-A5C8-44B2546F0C57}"/>
                </a:ext>
              </a:extLst>
            </p:cNvPr>
            <p:cNvGrpSpPr/>
            <p:nvPr/>
          </p:nvGrpSpPr>
          <p:grpSpPr>
            <a:xfrm>
              <a:off x="6131385" y="6160722"/>
              <a:ext cx="222153" cy="366123"/>
              <a:chOff x="5491444" y="784129"/>
              <a:chExt cx="482635" cy="795416"/>
            </a:xfrm>
          </p:grpSpPr>
          <p:sp>
            <p:nvSpPr>
              <p:cNvPr id="569" name="자유형: 도형 568">
                <a:extLst>
                  <a:ext uri="{FF2B5EF4-FFF2-40B4-BE49-F238E27FC236}">
                    <a16:creationId xmlns:a16="http://schemas.microsoft.com/office/drawing/2014/main" id="{BA32CC2F-1BF6-471C-8794-6C6B73F527C1}"/>
                  </a:ext>
                </a:extLst>
              </p:cNvPr>
              <p:cNvSpPr/>
              <p:nvPr/>
            </p:nvSpPr>
            <p:spPr>
              <a:xfrm rot="10800000">
                <a:off x="5491444" y="784129"/>
                <a:ext cx="482635" cy="795416"/>
              </a:xfrm>
              <a:custGeom>
                <a:avLst/>
                <a:gdLst>
                  <a:gd name="connsiteX0" fmla="*/ 241320 w 482635"/>
                  <a:gd name="connsiteY0" fmla="*/ 795416 h 795416"/>
                  <a:gd name="connsiteX1" fmla="*/ 5 w 482635"/>
                  <a:gd name="connsiteY1" fmla="*/ 554101 h 795416"/>
                  <a:gd name="connsiteX2" fmla="*/ 4908 w 482635"/>
                  <a:gd name="connsiteY2" fmla="*/ 505468 h 795416"/>
                  <a:gd name="connsiteX3" fmla="*/ 5451 w 482635"/>
                  <a:gd name="connsiteY3" fmla="*/ 503717 h 795416"/>
                  <a:gd name="connsiteX4" fmla="*/ 0 w 482635"/>
                  <a:gd name="connsiteY4" fmla="*/ 503717 h 795416"/>
                  <a:gd name="connsiteX5" fmla="*/ 15484 w 482635"/>
                  <a:gd name="connsiteY5" fmla="*/ 471397 h 795416"/>
                  <a:gd name="connsiteX6" fmla="*/ 18969 w 482635"/>
                  <a:gd name="connsiteY6" fmla="*/ 460170 h 795416"/>
                  <a:gd name="connsiteX7" fmla="*/ 35101 w 482635"/>
                  <a:gd name="connsiteY7" fmla="*/ 430450 h 795416"/>
                  <a:gd name="connsiteX8" fmla="*/ 241317 w 482635"/>
                  <a:gd name="connsiteY8" fmla="*/ 0 h 795416"/>
                  <a:gd name="connsiteX9" fmla="*/ 447489 w 482635"/>
                  <a:gd name="connsiteY9" fmla="*/ 430356 h 795416"/>
                  <a:gd name="connsiteX10" fmla="*/ 463672 w 482635"/>
                  <a:gd name="connsiteY10" fmla="*/ 460170 h 795416"/>
                  <a:gd name="connsiteX11" fmla="*/ 467168 w 482635"/>
                  <a:gd name="connsiteY11" fmla="*/ 471432 h 795416"/>
                  <a:gd name="connsiteX12" fmla="*/ 482634 w 482635"/>
                  <a:gd name="connsiteY12" fmla="*/ 503717 h 795416"/>
                  <a:gd name="connsiteX13" fmla="*/ 477189 w 482635"/>
                  <a:gd name="connsiteY13" fmla="*/ 503717 h 795416"/>
                  <a:gd name="connsiteX14" fmla="*/ 477733 w 482635"/>
                  <a:gd name="connsiteY14" fmla="*/ 505468 h 795416"/>
                  <a:gd name="connsiteX15" fmla="*/ 482635 w 482635"/>
                  <a:gd name="connsiteY15" fmla="*/ 554101 h 795416"/>
                  <a:gd name="connsiteX16" fmla="*/ 241320 w 482635"/>
                  <a:gd name="connsiteY16" fmla="*/ 795416 h 79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2635" h="795416">
                    <a:moveTo>
                      <a:pt x="241320" y="795416"/>
                    </a:moveTo>
                    <a:cubicBezTo>
                      <a:pt x="108045" y="795416"/>
                      <a:pt x="5" y="687376"/>
                      <a:pt x="5" y="554101"/>
                    </a:cubicBezTo>
                    <a:cubicBezTo>
                      <a:pt x="5" y="537442"/>
                      <a:pt x="1693" y="521177"/>
                      <a:pt x="4908" y="505468"/>
                    </a:cubicBezTo>
                    <a:lnTo>
                      <a:pt x="5451" y="503717"/>
                    </a:lnTo>
                    <a:lnTo>
                      <a:pt x="0" y="503717"/>
                    </a:lnTo>
                    <a:lnTo>
                      <a:pt x="15484" y="471397"/>
                    </a:lnTo>
                    <a:lnTo>
                      <a:pt x="18969" y="460170"/>
                    </a:lnTo>
                    <a:lnTo>
                      <a:pt x="35101" y="430450"/>
                    </a:lnTo>
                    <a:lnTo>
                      <a:pt x="241317" y="0"/>
                    </a:lnTo>
                    <a:lnTo>
                      <a:pt x="447489" y="430356"/>
                    </a:lnTo>
                    <a:lnTo>
                      <a:pt x="463672" y="460170"/>
                    </a:lnTo>
                    <a:lnTo>
                      <a:pt x="467168" y="471432"/>
                    </a:lnTo>
                    <a:lnTo>
                      <a:pt x="482634" y="503717"/>
                    </a:lnTo>
                    <a:lnTo>
                      <a:pt x="477189" y="503717"/>
                    </a:lnTo>
                    <a:lnTo>
                      <a:pt x="477733" y="505468"/>
                    </a:lnTo>
                    <a:cubicBezTo>
                      <a:pt x="480947" y="521177"/>
                      <a:pt x="482635" y="537442"/>
                      <a:pt x="482635" y="554101"/>
                    </a:cubicBezTo>
                    <a:cubicBezTo>
                      <a:pt x="482635" y="687376"/>
                      <a:pt x="374595" y="795416"/>
                      <a:pt x="241320" y="79541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tx1"/>
                    </a:solidFill>
                  </a:rPr>
                  <a:t> </a:t>
                </a:r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타원 569">
                <a:extLst>
                  <a:ext uri="{FF2B5EF4-FFF2-40B4-BE49-F238E27FC236}">
                    <a16:creationId xmlns:a16="http://schemas.microsoft.com/office/drawing/2014/main" id="{300E0D54-233C-4456-86E0-83E6B27CE558}"/>
                  </a:ext>
                </a:extLst>
              </p:cNvPr>
              <p:cNvSpPr/>
              <p:nvPr/>
            </p:nvSpPr>
            <p:spPr>
              <a:xfrm>
                <a:off x="5596879" y="874999"/>
                <a:ext cx="271764" cy="271764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7" name="화살표: 아래쪽 586">
            <a:extLst>
              <a:ext uri="{FF2B5EF4-FFF2-40B4-BE49-F238E27FC236}">
                <a16:creationId xmlns:a16="http://schemas.microsoft.com/office/drawing/2014/main" id="{F0C01816-7A23-41DE-8949-C65D5F4AC928}"/>
              </a:ext>
            </a:extLst>
          </p:cNvPr>
          <p:cNvSpPr/>
          <p:nvPr/>
        </p:nvSpPr>
        <p:spPr>
          <a:xfrm rot="10800000">
            <a:off x="6469506" y="4135270"/>
            <a:ext cx="209291" cy="42253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8005960A-4EC3-471C-B08A-48983D65D0BD}"/>
              </a:ext>
            </a:extLst>
          </p:cNvPr>
          <p:cNvSpPr txBox="1"/>
          <p:nvPr/>
        </p:nvSpPr>
        <p:spPr>
          <a:xfrm>
            <a:off x="223114" y="2431120"/>
            <a:ext cx="2865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NAVI</a:t>
            </a:r>
            <a:r>
              <a:rPr lang="ko-KR" altLang="en-US" sz="900" dirty="0"/>
              <a:t>의 사용자가 체험하고 있는 상태</a:t>
            </a:r>
            <a:endParaRPr lang="en-US" altLang="ko-KR" sz="900" dirty="0"/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D0C3ED69-A4EB-47D3-9EAE-DBC90C9CC6E5}"/>
              </a:ext>
            </a:extLst>
          </p:cNvPr>
          <p:cNvSpPr txBox="1"/>
          <p:nvPr/>
        </p:nvSpPr>
        <p:spPr>
          <a:xfrm>
            <a:off x="3242589" y="2431120"/>
            <a:ext cx="28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매트릭스 그리드에 맞춰 본 컨텐츠가 위로 밀려 나가고 후 컨텐츠가 아래에서 올라옴</a:t>
            </a:r>
            <a:endParaRPr lang="en-US" altLang="ko-KR" sz="900" dirty="0"/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0357959-C306-4983-9186-4AAE718B6C04}"/>
              </a:ext>
            </a:extLst>
          </p:cNvPr>
          <p:cNvSpPr txBox="1"/>
          <p:nvPr/>
        </p:nvSpPr>
        <p:spPr>
          <a:xfrm>
            <a:off x="6284533" y="2431120"/>
            <a:ext cx="2865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현재 듣고 있는 음악이 정면으로 돌려지는 모션</a:t>
            </a:r>
            <a:endParaRPr lang="en-US" altLang="ko-KR" sz="900" dirty="0"/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ABDA90AF-037E-4822-B4CC-73A6FB68A6CC}"/>
              </a:ext>
            </a:extLst>
          </p:cNvPr>
          <p:cNvSpPr txBox="1"/>
          <p:nvPr/>
        </p:nvSpPr>
        <p:spPr>
          <a:xfrm>
            <a:off x="205294" y="5027121"/>
            <a:ext cx="28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현재 듣고 있는 음악이 다른 음악들과 동일한 각도로 </a:t>
            </a:r>
            <a:r>
              <a:rPr lang="ko-KR" altLang="en-US" sz="900" dirty="0" err="1"/>
              <a:t>돌려짐</a:t>
            </a:r>
            <a:endParaRPr lang="en-US" altLang="ko-KR" sz="900" dirty="0"/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18EE484F-3A46-4011-9D90-8AD0FC29449E}"/>
              </a:ext>
            </a:extLst>
          </p:cNvPr>
          <p:cNvSpPr txBox="1"/>
          <p:nvPr/>
        </p:nvSpPr>
        <p:spPr>
          <a:xfrm>
            <a:off x="3238444" y="5027121"/>
            <a:ext cx="28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매트릭스 그리드에 맞춰 본 컨텐츠가 사선방향으로 밀려 나가고 후 컨텐츠가 밀려 들어옴</a:t>
            </a:r>
            <a:endParaRPr lang="en-US" altLang="ko-KR" sz="900" dirty="0"/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761A719E-0BCE-465E-82E1-BAADCF2F4685}"/>
              </a:ext>
            </a:extLst>
          </p:cNvPr>
          <p:cNvSpPr txBox="1"/>
          <p:nvPr/>
        </p:nvSpPr>
        <p:spPr>
          <a:xfrm>
            <a:off x="6291474" y="5027121"/>
            <a:ext cx="2865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NAVI</a:t>
            </a:r>
            <a:r>
              <a:rPr lang="ko-KR" altLang="en-US" sz="900" dirty="0"/>
              <a:t>의 </a:t>
            </a:r>
            <a:r>
              <a:rPr lang="en-US" altLang="ko-KR" sz="900" dirty="0"/>
              <a:t>map</a:t>
            </a:r>
            <a:r>
              <a:rPr lang="ko-KR" altLang="en-US" sz="900" dirty="0"/>
              <a:t> 정보가 확대된 버전으로 노출</a:t>
            </a:r>
            <a:endParaRPr lang="en-US" altLang="ko-KR" sz="900" dirty="0"/>
          </a:p>
        </p:txBody>
      </p: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02C5CF90-FED7-4A6A-A6C2-A7CFEA4C6DC4}"/>
              </a:ext>
            </a:extLst>
          </p:cNvPr>
          <p:cNvGrpSpPr/>
          <p:nvPr/>
        </p:nvGrpSpPr>
        <p:grpSpPr>
          <a:xfrm>
            <a:off x="3242125" y="3575698"/>
            <a:ext cx="2865146" cy="1417651"/>
            <a:chOff x="249423" y="1797449"/>
            <a:chExt cx="7399150" cy="3661038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1981907A-0F17-4611-8AB6-578E5D48168D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E25127DF-7E74-4F2C-A2E3-D4623E133913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424" name="그림 42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16D9D35-D5E7-4E82-9152-3C24EBDCAB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25" name="그림 42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8F64628-461F-48E8-B14D-DCBBDC49D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421" name="그룹 420">
              <a:extLst>
                <a:ext uri="{FF2B5EF4-FFF2-40B4-BE49-F238E27FC236}">
                  <a16:creationId xmlns:a16="http://schemas.microsoft.com/office/drawing/2014/main" id="{328B5E90-E025-4D1A-ADEB-5726A1D897AB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422" name="그림 42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BB28689-0950-420A-A253-D1E2914C1E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23" name="그림 42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E78169C-9537-4601-80C1-A9C1B002DE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725FA3-B30B-451F-9CE1-00475145B4D7}"/>
              </a:ext>
            </a:extLst>
          </p:cNvPr>
          <p:cNvGrpSpPr/>
          <p:nvPr/>
        </p:nvGrpSpPr>
        <p:grpSpPr>
          <a:xfrm>
            <a:off x="3246270" y="973320"/>
            <a:ext cx="2865146" cy="1417651"/>
            <a:chOff x="249423" y="1797449"/>
            <a:chExt cx="7399150" cy="366103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CA48B94-9F23-4451-A86B-1DC04556D4E2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793FDA-500E-48D6-8538-01D15C98DA9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35" name="그림 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503CA287-A7A0-4689-8D3F-FA38FC5E2D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36" name="그림 3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4362C23-3162-4669-B612-1A4BB9C37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8977C8-37A5-48CF-8D97-3530B132F8F4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50" name="그림 4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A678517-C0BC-443F-9969-228253352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1" name="그림 5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D418234-E660-46DC-BE96-071EFC871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1E5ADAF-FC17-4183-9224-A69E717D8C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9918" r="33699" b="-2153"/>
          <a:stretch/>
        </p:blipFill>
        <p:spPr>
          <a:xfrm>
            <a:off x="4850555" y="980868"/>
            <a:ext cx="1253036" cy="929187"/>
          </a:xfrm>
          <a:prstGeom prst="rect">
            <a:avLst/>
          </a:prstGeom>
        </p:spPr>
      </p:pic>
      <p:pic>
        <p:nvPicPr>
          <p:cNvPr id="539" name="그림 538">
            <a:extLst>
              <a:ext uri="{FF2B5EF4-FFF2-40B4-BE49-F238E27FC236}">
                <a16:creationId xmlns:a16="http://schemas.microsoft.com/office/drawing/2014/main" id="{5AFB5A94-2B58-4967-B3DE-1A836CD2B62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761" r="28197" b="-485"/>
          <a:stretch/>
        </p:blipFill>
        <p:spPr>
          <a:xfrm>
            <a:off x="4746570" y="3584828"/>
            <a:ext cx="1357021" cy="8325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2367D6-3F8F-4EE7-B48B-C4E8E31791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57" t="-2297" b="39152"/>
          <a:stretch/>
        </p:blipFill>
        <p:spPr>
          <a:xfrm>
            <a:off x="3260480" y="4317161"/>
            <a:ext cx="2291111" cy="669838"/>
          </a:xfrm>
          <a:prstGeom prst="rect">
            <a:avLst/>
          </a:prstGeom>
        </p:spPr>
      </p:pic>
      <p:cxnSp>
        <p:nvCxnSpPr>
          <p:cNvPr id="607" name="직선 화살표 연결선 606">
            <a:extLst>
              <a:ext uri="{FF2B5EF4-FFF2-40B4-BE49-F238E27FC236}">
                <a16:creationId xmlns:a16="http://schemas.microsoft.com/office/drawing/2014/main" id="{8DAD91A1-1066-4A13-A9A6-879672B5CFA0}"/>
              </a:ext>
            </a:extLst>
          </p:cNvPr>
          <p:cNvCxnSpPr>
            <a:cxnSpLocks/>
          </p:cNvCxnSpPr>
          <p:nvPr/>
        </p:nvCxnSpPr>
        <p:spPr>
          <a:xfrm flipH="1">
            <a:off x="3898583" y="4114291"/>
            <a:ext cx="907330" cy="427772"/>
          </a:xfrm>
          <a:prstGeom prst="straightConnector1">
            <a:avLst/>
          </a:prstGeom>
          <a:ln w="698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TextBox 612">
            <a:extLst>
              <a:ext uri="{FF2B5EF4-FFF2-40B4-BE49-F238E27FC236}">
                <a16:creationId xmlns:a16="http://schemas.microsoft.com/office/drawing/2014/main" id="{9DE711C5-DF36-40CF-BFE2-E5EB54D226F3}"/>
              </a:ext>
            </a:extLst>
          </p:cNvPr>
          <p:cNvSpPr txBox="1"/>
          <p:nvPr/>
        </p:nvSpPr>
        <p:spPr>
          <a:xfrm>
            <a:off x="10208906" y="2218113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메뉴 레이어 순서</a:t>
            </a:r>
            <a:endParaRPr lang="en-US" altLang="ko-KR" sz="1050" b="1" dirty="0"/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DC82305-E35E-49D6-8066-2B9826CCB14F}"/>
              </a:ext>
            </a:extLst>
          </p:cNvPr>
          <p:cNvSpPr txBox="1"/>
          <p:nvPr/>
        </p:nvSpPr>
        <p:spPr>
          <a:xfrm>
            <a:off x="9643655" y="3541961"/>
            <a:ext cx="2353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컨테이너 방식의 슬라이딩으로 화면 전환</a:t>
            </a:r>
            <a:endParaRPr lang="en-US" altLang="ko-KR" sz="9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FB6B8B-25F5-489A-970E-7FE9F5B80368}"/>
              </a:ext>
            </a:extLst>
          </p:cNvPr>
          <p:cNvGrpSpPr/>
          <p:nvPr/>
        </p:nvGrpSpPr>
        <p:grpSpPr>
          <a:xfrm>
            <a:off x="9655087" y="2522866"/>
            <a:ext cx="2331050" cy="942151"/>
            <a:chOff x="9727755" y="2522866"/>
            <a:chExt cx="2331050" cy="9421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B3D09D-5465-4FCA-AE56-4FD7E3F9EB81}"/>
                </a:ext>
              </a:extLst>
            </p:cNvPr>
            <p:cNvGrpSpPr/>
            <p:nvPr/>
          </p:nvGrpSpPr>
          <p:grpSpPr>
            <a:xfrm>
              <a:off x="9727755" y="2603739"/>
              <a:ext cx="2331050" cy="861278"/>
              <a:chOff x="8489829" y="1302003"/>
              <a:chExt cx="4517341" cy="1669070"/>
            </a:xfrm>
          </p:grpSpPr>
          <p:sp>
            <p:nvSpPr>
              <p:cNvPr id="611" name="다이아몬드 610">
                <a:extLst>
                  <a:ext uri="{FF2B5EF4-FFF2-40B4-BE49-F238E27FC236}">
                    <a16:creationId xmlns:a16="http://schemas.microsoft.com/office/drawing/2014/main" id="{C3C1E8F9-1FD8-4742-B444-DB7F59FD7D90}"/>
                  </a:ext>
                </a:extLst>
              </p:cNvPr>
              <p:cNvSpPr/>
              <p:nvPr/>
            </p:nvSpPr>
            <p:spPr>
              <a:xfrm>
                <a:off x="10971463" y="1302003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MUSIC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64A34875-9C17-4F76-9DCA-C7B8D5D989A5}"/>
                  </a:ext>
                </a:extLst>
              </p:cNvPr>
              <p:cNvSpPr/>
              <p:nvPr/>
            </p:nvSpPr>
            <p:spPr>
              <a:xfrm>
                <a:off x="9718665" y="1763894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NAVI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다이아몬드 611">
                <a:extLst>
                  <a:ext uri="{FF2B5EF4-FFF2-40B4-BE49-F238E27FC236}">
                    <a16:creationId xmlns:a16="http://schemas.microsoft.com/office/drawing/2014/main" id="{32AF049C-DEDA-4E61-9898-D75D3F3DDEE7}"/>
                  </a:ext>
                </a:extLst>
              </p:cNvPr>
              <p:cNvSpPr/>
              <p:nvPr/>
            </p:nvSpPr>
            <p:spPr>
              <a:xfrm>
                <a:off x="8489829" y="2254115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INTRO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033EBB8-C43A-4B09-9555-6547E71779D4}"/>
                </a:ext>
              </a:extLst>
            </p:cNvPr>
            <p:cNvCxnSpPr/>
            <p:nvPr/>
          </p:nvCxnSpPr>
          <p:spPr>
            <a:xfrm flipV="1">
              <a:off x="9959340" y="2522866"/>
              <a:ext cx="1287780" cy="501697"/>
            </a:xfrm>
            <a:prstGeom prst="straightConnector1">
              <a:avLst/>
            </a:prstGeom>
            <a:ln w="69850">
              <a:gradFill>
                <a:gsLst>
                  <a:gs pos="100000">
                    <a:srgbClr val="7F7F7F"/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50000"/>
                      <a:lumOff val="50000"/>
                      <a:alpha val="26000"/>
                    </a:schemeClr>
                  </a:gs>
                </a:gsLst>
                <a:lin ang="5400000" scaled="1"/>
              </a:gra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D92D7B3-8A96-41D0-A688-C46C880BBB2A}"/>
              </a:ext>
            </a:extLst>
          </p:cNvPr>
          <p:cNvSpPr/>
          <p:nvPr/>
        </p:nvSpPr>
        <p:spPr>
          <a:xfrm>
            <a:off x="0" y="6168860"/>
            <a:ext cx="2763996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19.10.29~30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엘리베이터 슬라이딩 방식으로 수정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-&gt; </a:t>
            </a:r>
            <a:r>
              <a:rPr lang="ko-KR" altLang="en-US" sz="1000" dirty="0">
                <a:solidFill>
                  <a:schemeClr val="bg1"/>
                </a:solidFill>
              </a:rPr>
              <a:t>협의 후 컨테이너 슬라이딩 방식으로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55" name="오른쪽 화살표 11">
            <a:extLst>
              <a:ext uri="{FF2B5EF4-FFF2-40B4-BE49-F238E27FC236}">
                <a16:creationId xmlns:a16="http://schemas.microsoft.com/office/drawing/2014/main" id="{1D13B0C8-6E11-449D-A045-01A3285D0A9D}"/>
              </a:ext>
            </a:extLst>
          </p:cNvPr>
          <p:cNvSpPr/>
          <p:nvPr/>
        </p:nvSpPr>
        <p:spPr>
          <a:xfrm>
            <a:off x="3100926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오른쪽 화살표 11">
            <a:extLst>
              <a:ext uri="{FF2B5EF4-FFF2-40B4-BE49-F238E27FC236}">
                <a16:creationId xmlns:a16="http://schemas.microsoft.com/office/drawing/2014/main" id="{CEDE11D9-EFC7-4640-9249-1627FA24AB9F}"/>
              </a:ext>
            </a:extLst>
          </p:cNvPr>
          <p:cNvSpPr/>
          <p:nvPr/>
        </p:nvSpPr>
        <p:spPr>
          <a:xfrm>
            <a:off x="6123646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오른쪽 화살표 11">
            <a:extLst>
              <a:ext uri="{FF2B5EF4-FFF2-40B4-BE49-F238E27FC236}">
                <a16:creationId xmlns:a16="http://schemas.microsoft.com/office/drawing/2014/main" id="{3C2C1799-9A48-4DBA-98A5-EAD4FBA9CA1A}"/>
              </a:ext>
            </a:extLst>
          </p:cNvPr>
          <p:cNvSpPr/>
          <p:nvPr/>
        </p:nvSpPr>
        <p:spPr>
          <a:xfrm>
            <a:off x="3100926" y="430804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오른쪽 화살표 11">
            <a:extLst>
              <a:ext uri="{FF2B5EF4-FFF2-40B4-BE49-F238E27FC236}">
                <a16:creationId xmlns:a16="http://schemas.microsoft.com/office/drawing/2014/main" id="{CC57D512-7BD2-4FE0-A8EF-49B01E3FD779}"/>
              </a:ext>
            </a:extLst>
          </p:cNvPr>
          <p:cNvSpPr/>
          <p:nvPr/>
        </p:nvSpPr>
        <p:spPr>
          <a:xfrm>
            <a:off x="6123646" y="430804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9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49BDE-D16A-48CB-8CD9-52717882FEA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A97865-09AC-47DE-B054-D73791E2AD24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0A92E31-D98E-4491-AC86-23E0B09A45C9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CB63A-55E5-407F-BC03-C659C67A7ABD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D1D8D26-D254-4B89-BC58-005C61A4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02511"/>
              </p:ext>
            </p:extLst>
          </p:nvPr>
        </p:nvGraphicFramePr>
        <p:xfrm>
          <a:off x="136187" y="567266"/>
          <a:ext cx="11884703" cy="5994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19">
                  <a:extLst>
                    <a:ext uri="{9D8B030D-6E8A-4147-A177-3AD203B41FA5}">
                      <a16:colId xmlns:a16="http://schemas.microsoft.com/office/drawing/2014/main" val="1195390142"/>
                    </a:ext>
                  </a:extLst>
                </a:gridCol>
                <a:gridCol w="2478311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8698773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상세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내비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정보 구체화 및 자율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수동주행 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54706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정보 </a:t>
                      </a:r>
                      <a:r>
                        <a:rPr lang="en-US" altLang="ko-KR" sz="900" dirty="0"/>
                        <a:t>(sc_automatic_d00)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조작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186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앨범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로직 수정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조작 명시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0417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진입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이탈조건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8121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sc_manual_calibration</a:t>
                      </a:r>
                      <a:r>
                        <a:rPr lang="ko-KR" altLang="en-US" sz="900" dirty="0"/>
                        <a:t> 외 수동주행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주행정보 위치 수정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시간 정보 추가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332594"/>
                  </a:ext>
                </a:extLst>
              </a:tr>
              <a:tr h="141023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19.10.01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sc_automatic_m00 </a:t>
                      </a:r>
                      <a:r>
                        <a:rPr lang="ko-KR" altLang="en-US" sz="900" dirty="0"/>
                        <a:t>외 자동주행 화면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시간 정보를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기어 정보로 변경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91530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sc_manual_calibration</a:t>
                      </a:r>
                      <a:r>
                        <a:rPr lang="ko-KR" altLang="en-US" sz="900" dirty="0"/>
                        <a:t> 외 수동주행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정보구조 및 레이아웃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898453"/>
                  </a:ext>
                </a:extLst>
              </a:tr>
              <a:tr h="141023">
                <a:tc rowSpan="1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19.10.02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Basic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브이터치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필드 활성화 조건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371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Structure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프리뷰 및 가이드 플로우 임시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1708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Welcome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mt_welcome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6193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멘트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브이터치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필드 조건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027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활성 </a:t>
                      </a:r>
                      <a:r>
                        <a:rPr lang="en-US" altLang="ko-KR" sz="900" dirty="0"/>
                        <a:t>(sc_automatic_m00)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도착지 아이콘으로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29881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정보 </a:t>
                      </a:r>
                      <a:r>
                        <a:rPr lang="en-US" altLang="ko-KR" sz="900" dirty="0"/>
                        <a:t>(sc_automatic_d00)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31354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상태 세분화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51396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47408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3254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수동주행 전환 모션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mt_modechange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0100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sc_option_vtouchguide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외 가이드 화면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Appendix_</a:t>
                      </a:r>
                      <a:r>
                        <a:rPr lang="ko-KR" altLang="en-US" sz="900" dirty="0"/>
                        <a:t>가이드 화면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구역 추가 및 페이지 추가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38538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19.10.07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sc_option_vtouchguide_02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92521"/>
                  </a:ext>
                </a:extLst>
              </a:tr>
              <a:tr h="141023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발화 플로우로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191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모든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개발 내용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발화 플로우로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68310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시안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13326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음악 변경 제안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sc_select_music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수동 주행 제안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sc_select_drive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음악 모션 케이스 정의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모드 전환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09475"/>
                  </a:ext>
                </a:extLst>
              </a:tr>
              <a:tr h="23415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시안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30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181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607F8C-B6CE-47D9-8563-F683832A5785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954F44A9-704D-497B-825D-9ACEA4D5A4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4530190"/>
            <a:ext cx="7381660" cy="86799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선택 메뉴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3" cy="3689600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진입 조건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체험 중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도슨트</a:t>
            </a:r>
            <a:r>
              <a:rPr lang="ko-KR" altLang="en-US" sz="900" dirty="0" err="1"/>
              <a:t>가</a:t>
            </a:r>
            <a:r>
              <a:rPr lang="ko-KR" altLang="en-US" sz="900" dirty="0"/>
              <a:t> 메뉴를 호출해 음악 선택 페이지로</a:t>
            </a:r>
            <a:r>
              <a:rPr lang="en-US" altLang="ko-KR" sz="900" dirty="0"/>
              <a:t> </a:t>
            </a:r>
            <a:r>
              <a:rPr lang="ko-KR" altLang="en-US" sz="900" dirty="0"/>
              <a:t>이동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혹은 숨겨진 버튼으로 다음 </a:t>
            </a:r>
            <a:r>
              <a:rPr lang="ko-KR" altLang="en-US" sz="900" dirty="0" err="1"/>
              <a:t>페이즈로</a:t>
            </a:r>
            <a:r>
              <a:rPr lang="en-US" altLang="ko-KR" sz="900" dirty="0"/>
              <a:t> </a:t>
            </a:r>
            <a:r>
              <a:rPr lang="ko-KR" altLang="en-US" sz="900" dirty="0"/>
              <a:t>이동</a:t>
            </a:r>
            <a:endParaRPr lang="en-US" altLang="ko-KR" sz="900" dirty="0"/>
          </a:p>
          <a:p>
            <a:pPr>
              <a:lnSpc>
                <a:spcPct val="150000"/>
              </a:lnSpc>
              <a:spcAft>
                <a:spcPts val="800"/>
              </a:spcAft>
            </a:pP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플레이리스트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썸네일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dirty="0">
                <a:hlinkClick r:id="rId3" action="ppaction://hlinksldjump"/>
              </a:rPr>
              <a:t>음악 선택 메뉴</a:t>
            </a:r>
            <a:r>
              <a:rPr lang="en-US" altLang="ko-KR" sz="900" dirty="0">
                <a:hlinkClick r:id="rId3" action="ppaction://hlinksldjump"/>
              </a:rPr>
              <a:t>_</a:t>
            </a:r>
            <a:r>
              <a:rPr lang="ko-KR" altLang="en-US" sz="900" dirty="0">
                <a:hlinkClick r:id="rId3" action="ppaction://hlinksldjump"/>
              </a:rPr>
              <a:t>플레이리스트 디테일</a:t>
            </a:r>
            <a:r>
              <a:rPr lang="ko-KR" altLang="en-US" sz="900" dirty="0"/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참고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[2]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이퀄라이저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음악 선택화면에서는 미니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이퀄라이저로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현재 재생중인 음악에 맞춰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이퀄라이저가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움직임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선택한 목적지에 따라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별 키 컬러 적용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MUSIC SELECT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메뉴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 가이드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컨트롤로 유도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완료 후 다음 단계로 넘어가기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음악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볼륨 체험을 모두 완료하면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제안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4" action="ppaction://hlinksldjump"/>
              </a:rPr>
              <a:t>sc_select_drive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으로 이동</a:t>
            </a:r>
            <a:endParaRPr lang="en-US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3773" y="1977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sc_m_sel01</a:t>
            </a: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92EFBB42-275F-4469-9425-BC142E691074}"/>
              </a:ext>
            </a:extLst>
          </p:cNvPr>
          <p:cNvSpPr/>
          <p:nvPr/>
        </p:nvSpPr>
        <p:spPr>
          <a:xfrm>
            <a:off x="7449465" y="431305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720D63E-0BEB-438A-8857-FA34BF271BD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0A694E-FBDF-423C-AB79-3CCBA781FF5F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육각형 83">
              <a:extLst>
                <a:ext uri="{FF2B5EF4-FFF2-40B4-BE49-F238E27FC236}">
                  <a16:creationId xmlns:a16="http://schemas.microsoft.com/office/drawing/2014/main" id="{752C026D-7991-4A8A-BB50-3A16AF2BA6C9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6C2042A-7C12-4D11-A5F6-DD7B4C83ABE9}"/>
              </a:ext>
            </a:extLst>
          </p:cNvPr>
          <p:cNvSpPr/>
          <p:nvPr/>
        </p:nvSpPr>
        <p:spPr>
          <a:xfrm>
            <a:off x="0" y="6168860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19.10.29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 err="1">
                <a:solidFill>
                  <a:schemeClr val="bg1"/>
                </a:solidFill>
              </a:rPr>
              <a:t>디스크립션에</a:t>
            </a:r>
            <a:r>
              <a:rPr lang="ko-KR" altLang="en-US" sz="1000" dirty="0">
                <a:solidFill>
                  <a:schemeClr val="bg1"/>
                </a:solidFill>
              </a:rPr>
              <a:t> 따라 페이지 분리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D6191A7-B679-4963-84E6-57B4570E3CBD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294ABE-2B8E-4297-81FB-ED769024760D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4F75101-FEAB-47B9-9D2F-9EEB6F461B8B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5ED7C7-6B3F-4816-8664-AF3682638F9E}"/>
              </a:ext>
            </a:extLst>
          </p:cNvPr>
          <p:cNvGrpSpPr/>
          <p:nvPr/>
        </p:nvGrpSpPr>
        <p:grpSpPr>
          <a:xfrm>
            <a:off x="2417073" y="1907235"/>
            <a:ext cx="861785" cy="1424366"/>
            <a:chOff x="2363620" y="2007322"/>
            <a:chExt cx="870271" cy="1438391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0EFBCDE-EDBD-4BAB-ADC3-6BA6FD0F7EC0}"/>
                </a:ext>
              </a:extLst>
            </p:cNvPr>
            <p:cNvGrpSpPr/>
            <p:nvPr/>
          </p:nvGrpSpPr>
          <p:grpSpPr>
            <a:xfrm flipH="1">
              <a:off x="2363620" y="2007322"/>
              <a:ext cx="870271" cy="1438391"/>
              <a:chOff x="1716240" y="594134"/>
              <a:chExt cx="991778" cy="1639217"/>
            </a:xfrm>
          </p:grpSpPr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2C9C4248-F963-4FB8-8E5E-718A0DFDB371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3014F57D-3610-4341-9945-B3C6B1B5ED9C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A4AD107A-B53A-4454-A5A2-678B220EA252}"/>
                </a:ext>
              </a:extLst>
            </p:cNvPr>
            <p:cNvSpPr/>
            <p:nvPr/>
          </p:nvSpPr>
          <p:spPr>
            <a:xfrm rot="20324237">
              <a:off x="2482861" y="2195532"/>
              <a:ext cx="720684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BILLBOARD</a:t>
              </a:r>
            </a:p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TOP 100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494A55-4F18-4E4A-93C8-E06003821FBB}"/>
              </a:ext>
            </a:extLst>
          </p:cNvPr>
          <p:cNvGrpSpPr/>
          <p:nvPr/>
        </p:nvGrpSpPr>
        <p:grpSpPr>
          <a:xfrm>
            <a:off x="2762319" y="2368209"/>
            <a:ext cx="1447434" cy="1462249"/>
            <a:chOff x="2898270" y="2631982"/>
            <a:chExt cx="1461687" cy="1476647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332180A-E87F-4B03-BED1-28A7DC88924A}"/>
                </a:ext>
              </a:extLst>
            </p:cNvPr>
            <p:cNvGrpSpPr/>
            <p:nvPr/>
          </p:nvGrpSpPr>
          <p:grpSpPr>
            <a:xfrm flipH="1">
              <a:off x="2898270" y="2670238"/>
              <a:ext cx="870271" cy="1438391"/>
              <a:chOff x="1716240" y="594134"/>
              <a:chExt cx="991778" cy="1639217"/>
            </a:xfrm>
          </p:grpSpPr>
          <p:sp>
            <p:nvSpPr>
              <p:cNvPr id="109" name="평행 사변형 108">
                <a:extLst>
                  <a:ext uri="{FF2B5EF4-FFF2-40B4-BE49-F238E27FC236}">
                    <a16:creationId xmlns:a16="http://schemas.microsoft.com/office/drawing/2014/main" id="{F850E7D5-40B1-411A-A857-C0CB202DFAA6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평행 사변형 109">
                <a:extLst>
                  <a:ext uri="{FF2B5EF4-FFF2-40B4-BE49-F238E27FC236}">
                    <a16:creationId xmlns:a16="http://schemas.microsoft.com/office/drawing/2014/main" id="{CAF79DFA-7EB7-4DA2-91FD-C18D0BB8C2B8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EE3652A8-D367-4A49-A4C1-672C167F6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1AF580A6-CA31-4EC3-BEDE-4BFD7106CF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CCF3D9C-21D6-47AF-8886-A280FCA4095D}"/>
                </a:ext>
              </a:extLst>
            </p:cNvPr>
            <p:cNvSpPr/>
            <p:nvPr/>
          </p:nvSpPr>
          <p:spPr>
            <a:xfrm rot="20324237">
              <a:off x="3743691" y="2631982"/>
              <a:ext cx="495673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/>
                <a:t>HIGER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25EEAA0-550F-4A88-B073-A30A67A0578C}"/>
                </a:ext>
              </a:extLst>
            </p:cNvPr>
            <p:cNvSpPr/>
            <p:nvPr/>
          </p:nvSpPr>
          <p:spPr>
            <a:xfrm rot="20324237">
              <a:off x="3738019" y="2757370"/>
              <a:ext cx="621938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GREGERS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7BD982-8B84-4C6C-A969-220E148CB2F8}"/>
              </a:ext>
            </a:extLst>
          </p:cNvPr>
          <p:cNvGrpSpPr/>
          <p:nvPr/>
        </p:nvGrpSpPr>
        <p:grpSpPr>
          <a:xfrm>
            <a:off x="3219203" y="2646500"/>
            <a:ext cx="2074177" cy="1577655"/>
            <a:chOff x="3359653" y="2913013"/>
            <a:chExt cx="2094601" cy="1593190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32930D6-F9EB-48D0-8917-0762FF325319}"/>
                </a:ext>
              </a:extLst>
            </p:cNvPr>
            <p:cNvGrpSpPr/>
            <p:nvPr/>
          </p:nvGrpSpPr>
          <p:grpSpPr>
            <a:xfrm flipH="1">
              <a:off x="3359653" y="3067812"/>
              <a:ext cx="870271" cy="1438391"/>
              <a:chOff x="1716240" y="594134"/>
              <a:chExt cx="991778" cy="1639217"/>
            </a:xfrm>
          </p:grpSpPr>
          <p:sp>
            <p:nvSpPr>
              <p:cNvPr id="114" name="평행 사변형 113">
                <a:extLst>
                  <a:ext uri="{FF2B5EF4-FFF2-40B4-BE49-F238E27FC236}">
                    <a16:creationId xmlns:a16="http://schemas.microsoft.com/office/drawing/2014/main" id="{6E16F26F-4D79-4D75-B04F-AB538F43D812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평행 사변형 114">
                <a:extLst>
                  <a:ext uri="{FF2B5EF4-FFF2-40B4-BE49-F238E27FC236}">
                    <a16:creationId xmlns:a16="http://schemas.microsoft.com/office/drawing/2014/main" id="{94284E24-0432-4CC8-AFE9-7558EB7CC8F8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7F00031D-C49A-447D-B10E-38DA95C9E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327CB318-503E-4D51-8238-00A15AD16A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7074889-5B7A-4A7D-AEBB-0B1A1E0B848C}"/>
                </a:ext>
              </a:extLst>
            </p:cNvPr>
            <p:cNvSpPr/>
            <p:nvPr/>
          </p:nvSpPr>
          <p:spPr>
            <a:xfrm rot="20324237">
              <a:off x="4202689" y="3102695"/>
              <a:ext cx="1013685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SHAWN MENDES</a:t>
              </a: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0E9B702-FC6E-4F4A-A889-F1886C0036D7}"/>
                </a:ext>
              </a:extLst>
            </p:cNvPr>
            <p:cNvSpPr/>
            <p:nvPr/>
          </p:nvSpPr>
          <p:spPr>
            <a:xfrm rot="20324237">
              <a:off x="4188038" y="2913013"/>
              <a:ext cx="1266216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/>
                <a:t>IF I CAN`T HAVE YOU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76231C-4C0C-4E36-918E-64AF00F26360}"/>
              </a:ext>
            </a:extLst>
          </p:cNvPr>
          <p:cNvGrpSpPr/>
          <p:nvPr/>
        </p:nvGrpSpPr>
        <p:grpSpPr>
          <a:xfrm>
            <a:off x="3647382" y="3052562"/>
            <a:ext cx="1899385" cy="1558259"/>
            <a:chOff x="3792044" y="3323072"/>
            <a:chExt cx="1918087" cy="1573602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09B7C5D-53DB-4CF0-88C4-65BBD1771DD1}"/>
                </a:ext>
              </a:extLst>
            </p:cNvPr>
            <p:cNvGrpSpPr/>
            <p:nvPr/>
          </p:nvGrpSpPr>
          <p:grpSpPr>
            <a:xfrm flipH="1">
              <a:off x="3792044" y="3429002"/>
              <a:ext cx="887687" cy="1467672"/>
              <a:chOff x="1716240" y="560765"/>
              <a:chExt cx="1011625" cy="1672586"/>
            </a:xfrm>
          </p:grpSpPr>
          <p:sp>
            <p:nvSpPr>
              <p:cNvPr id="119" name="평행 사변형 118">
                <a:extLst>
                  <a:ext uri="{FF2B5EF4-FFF2-40B4-BE49-F238E27FC236}">
                    <a16:creationId xmlns:a16="http://schemas.microsoft.com/office/drawing/2014/main" id="{1AD0CFEC-5AA0-466E-8BD7-5D92136AC2A0}"/>
                  </a:ext>
                </a:extLst>
              </p:cNvPr>
              <p:cNvSpPr/>
              <p:nvPr/>
            </p:nvSpPr>
            <p:spPr>
              <a:xfrm rot="5400000">
                <a:off x="1409810" y="895697"/>
                <a:ext cx="1652988" cy="983123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D0E8981A-F3D6-4ABA-9DB9-475AFFFC3B0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90FBDF78-00F8-4C99-9584-D0F9B52F0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3B684553-E0AE-4EB0-A440-0285E0DFF9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134CC71D-5B19-4C68-A94E-40EF97DF76AC}"/>
                </a:ext>
              </a:extLst>
            </p:cNvPr>
            <p:cNvSpPr/>
            <p:nvPr/>
          </p:nvSpPr>
          <p:spPr>
            <a:xfrm rot="20324237">
              <a:off x="4648803" y="3323072"/>
              <a:ext cx="914938" cy="2175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800" b="1" dirty="0"/>
                <a:t>ONLY HUMAN</a:t>
              </a: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32389B9-C585-42D6-BF24-417D2D1E256E}"/>
                </a:ext>
              </a:extLst>
            </p:cNvPr>
            <p:cNvSpPr/>
            <p:nvPr/>
          </p:nvSpPr>
          <p:spPr>
            <a:xfrm rot="20324237">
              <a:off x="4657595" y="3447583"/>
              <a:ext cx="1052536" cy="2175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JONAS BROTHERS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3128C5-CB15-4659-A74A-6B625A62CB3C}"/>
              </a:ext>
            </a:extLst>
          </p:cNvPr>
          <p:cNvGrpSpPr/>
          <p:nvPr/>
        </p:nvGrpSpPr>
        <p:grpSpPr>
          <a:xfrm>
            <a:off x="4750287" y="3147272"/>
            <a:ext cx="861785" cy="1067325"/>
            <a:chOff x="4382821" y="2758625"/>
            <a:chExt cx="870271" cy="1077835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F49A42B-E24B-4368-90D8-B2143C892D00}"/>
                </a:ext>
              </a:extLst>
            </p:cNvPr>
            <p:cNvGrpSpPr/>
            <p:nvPr/>
          </p:nvGrpSpPr>
          <p:grpSpPr>
            <a:xfrm flipH="1">
              <a:off x="4382821" y="2758625"/>
              <a:ext cx="870271" cy="1077835"/>
              <a:chOff x="1716240" y="594134"/>
              <a:chExt cx="991778" cy="1639217"/>
            </a:xfrm>
          </p:grpSpPr>
          <p:sp>
            <p:nvSpPr>
              <p:cNvPr id="126" name="평행 사변형 125">
                <a:extLst>
                  <a:ext uri="{FF2B5EF4-FFF2-40B4-BE49-F238E27FC236}">
                    <a16:creationId xmlns:a16="http://schemas.microsoft.com/office/drawing/2014/main" id="{DC1C9621-01F5-47CE-B354-454560DEEED0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평행 사변형 126">
                <a:extLst>
                  <a:ext uri="{FF2B5EF4-FFF2-40B4-BE49-F238E27FC236}">
                    <a16:creationId xmlns:a16="http://schemas.microsoft.com/office/drawing/2014/main" id="{60304FB6-1915-4BCD-A6EF-4275620AD9A9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ED161914-66B7-4F71-A086-BE3EE7A53D77}"/>
                </a:ext>
              </a:extLst>
            </p:cNvPr>
            <p:cNvSpPr/>
            <p:nvPr/>
          </p:nvSpPr>
          <p:spPr>
            <a:xfrm rot="20324237">
              <a:off x="4471478" y="2949375"/>
              <a:ext cx="722303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ROMANTIC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SOUND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B25975-6B86-4699-B969-05F38307C4C6}"/>
              </a:ext>
            </a:extLst>
          </p:cNvPr>
          <p:cNvGrpSpPr/>
          <p:nvPr/>
        </p:nvGrpSpPr>
        <p:grpSpPr>
          <a:xfrm>
            <a:off x="5832049" y="2950901"/>
            <a:ext cx="897329" cy="849047"/>
            <a:chOff x="5475235" y="2560320"/>
            <a:chExt cx="906165" cy="857407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3050E36-1256-4C96-8E94-5C8369459733}"/>
                </a:ext>
              </a:extLst>
            </p:cNvPr>
            <p:cNvGrpSpPr/>
            <p:nvPr/>
          </p:nvGrpSpPr>
          <p:grpSpPr>
            <a:xfrm flipH="1">
              <a:off x="5475235" y="2560320"/>
              <a:ext cx="870271" cy="857407"/>
              <a:chOff x="1716240" y="594134"/>
              <a:chExt cx="991778" cy="1639217"/>
            </a:xfrm>
          </p:grpSpPr>
          <p:sp>
            <p:nvSpPr>
              <p:cNvPr id="135" name="평행 사변형 134">
                <a:extLst>
                  <a:ext uri="{FF2B5EF4-FFF2-40B4-BE49-F238E27FC236}">
                    <a16:creationId xmlns:a16="http://schemas.microsoft.com/office/drawing/2014/main" id="{6BCBF17F-EA71-41A3-9897-9D96D31EA283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평행 사변형 135">
                <a:extLst>
                  <a:ext uri="{FF2B5EF4-FFF2-40B4-BE49-F238E27FC236}">
                    <a16:creationId xmlns:a16="http://schemas.microsoft.com/office/drawing/2014/main" id="{67F5A37F-E1A9-44BB-878D-B35A12EA541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E91E03A-028F-4CCC-BB67-E7E7759C2281}"/>
                </a:ext>
              </a:extLst>
            </p:cNvPr>
            <p:cNvSpPr/>
            <p:nvPr/>
          </p:nvSpPr>
          <p:spPr>
            <a:xfrm rot="20324237">
              <a:off x="5553876" y="2733608"/>
              <a:ext cx="827524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WINTER 2020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7C16A6-65DE-4161-BE4C-1FE10EE572D8}"/>
              </a:ext>
            </a:extLst>
          </p:cNvPr>
          <p:cNvGrpSpPr/>
          <p:nvPr/>
        </p:nvGrpSpPr>
        <p:grpSpPr>
          <a:xfrm>
            <a:off x="2555313" y="3980675"/>
            <a:ext cx="861785" cy="1053519"/>
            <a:chOff x="2166233" y="3600234"/>
            <a:chExt cx="870271" cy="1063893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C7C0147-D647-4A13-8652-59F36ABA0629}"/>
                </a:ext>
              </a:extLst>
            </p:cNvPr>
            <p:cNvGrpSpPr/>
            <p:nvPr/>
          </p:nvGrpSpPr>
          <p:grpSpPr>
            <a:xfrm flipH="1">
              <a:off x="2166233" y="3600234"/>
              <a:ext cx="870271" cy="1063893"/>
              <a:chOff x="1716240" y="594134"/>
              <a:chExt cx="991778" cy="1639217"/>
            </a:xfrm>
          </p:grpSpPr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B7E4C0AA-C8C9-433A-BBEC-CD3441BAE13C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평행 사변형 198">
                <a:extLst>
                  <a:ext uri="{FF2B5EF4-FFF2-40B4-BE49-F238E27FC236}">
                    <a16:creationId xmlns:a16="http://schemas.microsoft.com/office/drawing/2014/main" id="{4C6A2FC5-B3C2-435A-A5CA-9E7CFC3D03D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ABD79AB-0AD7-48C6-810A-D1F49EEDE89E}"/>
                </a:ext>
              </a:extLst>
            </p:cNvPr>
            <p:cNvSpPr/>
            <p:nvPr/>
          </p:nvSpPr>
          <p:spPr>
            <a:xfrm rot="20324237">
              <a:off x="2286916" y="3776789"/>
              <a:ext cx="699640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CHILL CITY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60FCA-4BCF-41CB-83F0-C2661F6D9ED3}"/>
              </a:ext>
            </a:extLst>
          </p:cNvPr>
          <p:cNvGrpSpPr/>
          <p:nvPr/>
        </p:nvGrpSpPr>
        <p:grpSpPr>
          <a:xfrm>
            <a:off x="1473560" y="4589314"/>
            <a:ext cx="861785" cy="859532"/>
            <a:chOff x="1073828" y="4214866"/>
            <a:chExt cx="870271" cy="867996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8184E9A-19C9-4681-AFE1-E36777A1CE6C}"/>
                </a:ext>
              </a:extLst>
            </p:cNvPr>
            <p:cNvGrpSpPr/>
            <p:nvPr/>
          </p:nvGrpSpPr>
          <p:grpSpPr>
            <a:xfrm flipH="1">
              <a:off x="1073828" y="4214866"/>
              <a:ext cx="870271" cy="867996"/>
              <a:chOff x="1716240" y="594134"/>
              <a:chExt cx="991778" cy="1639217"/>
            </a:xfrm>
          </p:grpSpPr>
          <p:sp>
            <p:nvSpPr>
              <p:cNvPr id="140" name="평행 사변형 139">
                <a:extLst>
                  <a:ext uri="{FF2B5EF4-FFF2-40B4-BE49-F238E27FC236}">
                    <a16:creationId xmlns:a16="http://schemas.microsoft.com/office/drawing/2014/main" id="{9044B827-7165-431B-A337-837490047DC4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평행 사변형 159">
                <a:extLst>
                  <a:ext uri="{FF2B5EF4-FFF2-40B4-BE49-F238E27FC236}">
                    <a16:creationId xmlns:a16="http://schemas.microsoft.com/office/drawing/2014/main" id="{73FF6066-DA43-431B-8111-66EFE3FA7094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9BED219-7646-476D-8C90-BF4898D4E3F8}"/>
                </a:ext>
              </a:extLst>
            </p:cNvPr>
            <p:cNvSpPr/>
            <p:nvPr/>
          </p:nvSpPr>
          <p:spPr>
            <a:xfrm rot="20324237">
              <a:off x="1150078" y="4391226"/>
              <a:ext cx="790293" cy="217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TRENDY LIFE</a:t>
              </a:r>
            </a:p>
          </p:txBody>
        </p:sp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D2C95E1-9B9A-4DDF-848C-A07A776B3CE2}"/>
              </a:ext>
            </a:extLst>
          </p:cNvPr>
          <p:cNvSpPr/>
          <p:nvPr/>
        </p:nvSpPr>
        <p:spPr>
          <a:xfrm>
            <a:off x="5173157" y="4001109"/>
            <a:ext cx="4796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/>
              <a:t>2002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6D6BA9C-3B9F-472B-9D53-645173694F5F}"/>
              </a:ext>
            </a:extLst>
          </p:cNvPr>
          <p:cNvSpPr/>
          <p:nvPr/>
        </p:nvSpPr>
        <p:spPr>
          <a:xfrm>
            <a:off x="5173157" y="4185009"/>
            <a:ext cx="8851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+mn-ea"/>
              </a:rPr>
              <a:t>ANNE-MARIE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74609B0-989A-4BA1-AAED-FF7ED70319E9}"/>
              </a:ext>
            </a:extLst>
          </p:cNvPr>
          <p:cNvSpPr/>
          <p:nvPr/>
        </p:nvSpPr>
        <p:spPr>
          <a:xfrm>
            <a:off x="5173157" y="4479017"/>
            <a:ext cx="3754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+mn-ea"/>
              </a:rPr>
              <a:t>1:35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7CC6712-20F2-4E94-918A-E0D6682DD72A}"/>
              </a:ext>
            </a:extLst>
          </p:cNvPr>
          <p:cNvGrpSpPr/>
          <p:nvPr/>
        </p:nvGrpSpPr>
        <p:grpSpPr>
          <a:xfrm>
            <a:off x="4105751" y="3998226"/>
            <a:ext cx="1079879" cy="1084541"/>
            <a:chOff x="5817712" y="3856853"/>
            <a:chExt cx="1594746" cy="160163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178D5CB-F8BA-4105-8CCC-C9C611162EE9}"/>
                </a:ext>
              </a:extLst>
            </p:cNvPr>
            <p:cNvSpPr/>
            <p:nvPr/>
          </p:nvSpPr>
          <p:spPr>
            <a:xfrm>
              <a:off x="5817712" y="3856853"/>
              <a:ext cx="1594746" cy="1555822"/>
            </a:xfrm>
            <a:prstGeom prst="rect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9189C26-030B-470E-9155-2FA0F341BEA6}"/>
                </a:ext>
              </a:extLst>
            </p:cNvPr>
            <p:cNvSpPr/>
            <p:nvPr/>
          </p:nvSpPr>
          <p:spPr>
            <a:xfrm>
              <a:off x="5819763" y="3884556"/>
              <a:ext cx="1555822" cy="15558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CEF6FED-36AC-44EA-ABF4-DEEC1219FA77}"/>
                </a:ext>
              </a:extLst>
            </p:cNvPr>
            <p:cNvCxnSpPr/>
            <p:nvPr/>
          </p:nvCxnSpPr>
          <p:spPr>
            <a:xfrm>
              <a:off x="5819763" y="3884556"/>
              <a:ext cx="1555822" cy="155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CDDDD02E-7049-49E3-960D-C357A6CE9405}"/>
                </a:ext>
              </a:extLst>
            </p:cNvPr>
            <p:cNvCxnSpPr/>
            <p:nvPr/>
          </p:nvCxnSpPr>
          <p:spPr>
            <a:xfrm flipV="1">
              <a:off x="5819762" y="3884557"/>
              <a:ext cx="1555823" cy="15739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D273EBE-F213-4024-80E8-B079802A44E4}"/>
              </a:ext>
            </a:extLst>
          </p:cNvPr>
          <p:cNvSpPr/>
          <p:nvPr/>
        </p:nvSpPr>
        <p:spPr>
          <a:xfrm>
            <a:off x="5173157" y="4734076"/>
            <a:ext cx="108074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SPEAK YOUR MIND, 2018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86D488D-68B0-4D0F-B62A-1936AA37FACF}"/>
              </a:ext>
            </a:extLst>
          </p:cNvPr>
          <p:cNvSpPr/>
          <p:nvPr/>
        </p:nvSpPr>
        <p:spPr>
          <a:xfrm>
            <a:off x="5173157" y="4880095"/>
            <a:ext cx="33054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POP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1BBB5-4379-4BCB-9343-4D40660DAEC4}"/>
              </a:ext>
            </a:extLst>
          </p:cNvPr>
          <p:cNvSpPr/>
          <p:nvPr/>
        </p:nvSpPr>
        <p:spPr>
          <a:xfrm>
            <a:off x="4110909" y="4016985"/>
            <a:ext cx="743455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088045-E8B4-49BF-AC4F-A917BA8D8168}"/>
              </a:ext>
            </a:extLst>
          </p:cNvPr>
          <p:cNvSpPr/>
          <p:nvPr/>
        </p:nvSpPr>
        <p:spPr>
          <a:xfrm flipH="1">
            <a:off x="4850918" y="4016985"/>
            <a:ext cx="149722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85822D-E8DC-4BF0-B87B-B5E89CC07473}"/>
              </a:ext>
            </a:extLst>
          </p:cNvPr>
          <p:cNvSpPr txBox="1"/>
          <p:nvPr/>
        </p:nvSpPr>
        <p:spPr>
          <a:xfrm>
            <a:off x="433009" y="2084339"/>
            <a:ext cx="163140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MUSIC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FAVORITE ALBUM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596FAD9-21F0-41A8-9732-33482071C07C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1" name="다이아몬드 90">
              <a:extLst>
                <a:ext uri="{FF2B5EF4-FFF2-40B4-BE49-F238E27FC236}">
                  <a16:creationId xmlns:a16="http://schemas.microsoft.com/office/drawing/2014/main" id="{7FBA4E7B-79F6-4EA2-9CF6-70D354A78A4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다이아몬드 91">
              <a:extLst>
                <a:ext uri="{FF2B5EF4-FFF2-40B4-BE49-F238E27FC236}">
                  <a16:creationId xmlns:a16="http://schemas.microsoft.com/office/drawing/2014/main" id="{5E3539BD-C56A-4958-B459-4CDEB402D082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3" name="다이아몬드 92">
              <a:extLst>
                <a:ext uri="{FF2B5EF4-FFF2-40B4-BE49-F238E27FC236}">
                  <a16:creationId xmlns:a16="http://schemas.microsoft.com/office/drawing/2014/main" id="{E60DDBD1-C6BB-48AE-8718-DC4FB37FE559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다이아몬드 94">
              <a:extLst>
                <a:ext uri="{FF2B5EF4-FFF2-40B4-BE49-F238E27FC236}">
                  <a16:creationId xmlns:a16="http://schemas.microsoft.com/office/drawing/2014/main" id="{147CCF15-4332-4B66-A63F-1517D156F900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다이아몬드 95">
              <a:extLst>
                <a:ext uri="{FF2B5EF4-FFF2-40B4-BE49-F238E27FC236}">
                  <a16:creationId xmlns:a16="http://schemas.microsoft.com/office/drawing/2014/main" id="{B42CCDB6-C934-4F2E-A45B-ABADA23EA9EB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9CF2E6F-EEBD-4014-81EA-076662DF7AD4}"/>
              </a:ext>
            </a:extLst>
          </p:cNvPr>
          <p:cNvSpPr/>
          <p:nvPr/>
        </p:nvSpPr>
        <p:spPr>
          <a:xfrm>
            <a:off x="252162" y="4512142"/>
            <a:ext cx="7391856" cy="95008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80841E2-A90F-4AE7-9A12-FA606F2F4C60}"/>
              </a:ext>
            </a:extLst>
          </p:cNvPr>
          <p:cNvSpPr/>
          <p:nvPr/>
        </p:nvSpPr>
        <p:spPr>
          <a:xfrm>
            <a:off x="2410024" y="204552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8565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607F8C-B6CE-47D9-8563-F683832A5785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954F44A9-704D-497B-825D-9ACEA4D5A4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4530190"/>
            <a:ext cx="7381660" cy="86799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399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선택 메뉴</a:t>
            </a:r>
            <a:r>
              <a:rPr lang="en-US" altLang="ko-KR" dirty="0"/>
              <a:t>_</a:t>
            </a:r>
            <a:r>
              <a:rPr lang="ko-KR" altLang="en-US" dirty="0"/>
              <a:t>플레이리스트 디테일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3" cy="2754728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플레이리스트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썸네일</a:t>
            </a: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플레이리스트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개</a:t>
            </a:r>
            <a:r>
              <a:rPr lang="en-US" altLang="ko-KR" sz="9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변경 가능</a:t>
            </a:r>
            <a:r>
              <a:rPr lang="en-US" altLang="ko-KR" sz="9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와 목적지별 선정 플레이리스트가 열리고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 리스트의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선택 가능한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곡을 화면 내 배치 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선택한 목적지와 매칭되는 플레이리스트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곡 자동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재생중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플레이리스트를 변경하면 동일한 곡이되 다른 순서로 곡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(</a:t>
            </a:r>
            <a:r>
              <a:rPr lang="ko-KR" altLang="en-US" sz="900" dirty="0">
                <a:hlinkClick r:id="rId3" action="ppaction://hlinksldjump"/>
              </a:rPr>
              <a:t>플레이리스트별 곡 순서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참고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곡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썸네일 상태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[1-2]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기본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[1-3]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hover 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[1-4]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플레이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기본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앨범 커버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곡명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텍스트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줄 까지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영역 초과 시 텍스트 롤링 모션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[1-3]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v-touch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로 곡을 가리키면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hover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됨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터치하면 해당 곡 재생되고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재생 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맨 앞으로 오는 모션 실행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[1-4]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현재 재생중인 곡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앨범 썸네일 위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프로그레스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바 진행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제목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현재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재생시간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앨범 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년도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장르 정보 제공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 곡 반복 재생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720D63E-0BEB-438A-8857-FA34BF271BD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0A694E-FBDF-423C-AB79-3CCBA781FF5F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육각형 83">
              <a:extLst>
                <a:ext uri="{FF2B5EF4-FFF2-40B4-BE49-F238E27FC236}">
                  <a16:creationId xmlns:a16="http://schemas.microsoft.com/office/drawing/2014/main" id="{752C026D-7991-4A8A-BB50-3A16AF2BA6C9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D6191A7-B679-4963-84E6-57B4570E3CBD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294ABE-2B8E-4297-81FB-ED769024760D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4F75101-FEAB-47B9-9D2F-9EEB6F461B8B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5ED7C7-6B3F-4816-8664-AF3682638F9E}"/>
              </a:ext>
            </a:extLst>
          </p:cNvPr>
          <p:cNvGrpSpPr/>
          <p:nvPr/>
        </p:nvGrpSpPr>
        <p:grpSpPr>
          <a:xfrm>
            <a:off x="2417073" y="1907235"/>
            <a:ext cx="861785" cy="1424366"/>
            <a:chOff x="2363620" y="2007322"/>
            <a:chExt cx="870271" cy="1438391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0EFBCDE-EDBD-4BAB-ADC3-6BA6FD0F7EC0}"/>
                </a:ext>
              </a:extLst>
            </p:cNvPr>
            <p:cNvGrpSpPr/>
            <p:nvPr/>
          </p:nvGrpSpPr>
          <p:grpSpPr>
            <a:xfrm flipH="1">
              <a:off x="2363620" y="2007322"/>
              <a:ext cx="870271" cy="1438391"/>
              <a:chOff x="1716240" y="594134"/>
              <a:chExt cx="991778" cy="1639217"/>
            </a:xfrm>
          </p:grpSpPr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2C9C4248-F963-4FB8-8E5E-718A0DFDB371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3014F57D-3610-4341-9945-B3C6B1B5ED9C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A4AD107A-B53A-4454-A5A2-678B220EA252}"/>
                </a:ext>
              </a:extLst>
            </p:cNvPr>
            <p:cNvSpPr/>
            <p:nvPr/>
          </p:nvSpPr>
          <p:spPr>
            <a:xfrm rot="20324237">
              <a:off x="2482861" y="2195532"/>
              <a:ext cx="720684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BILLBOARD</a:t>
              </a:r>
            </a:p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TOP 100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494A55-4F18-4E4A-93C8-E06003821FBB}"/>
              </a:ext>
            </a:extLst>
          </p:cNvPr>
          <p:cNvGrpSpPr/>
          <p:nvPr/>
        </p:nvGrpSpPr>
        <p:grpSpPr>
          <a:xfrm>
            <a:off x="2762319" y="2368209"/>
            <a:ext cx="1447434" cy="1462249"/>
            <a:chOff x="2898270" y="2631982"/>
            <a:chExt cx="1461687" cy="1476647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332180A-E87F-4B03-BED1-28A7DC88924A}"/>
                </a:ext>
              </a:extLst>
            </p:cNvPr>
            <p:cNvGrpSpPr/>
            <p:nvPr/>
          </p:nvGrpSpPr>
          <p:grpSpPr>
            <a:xfrm flipH="1">
              <a:off x="2898270" y="2670238"/>
              <a:ext cx="870271" cy="1438391"/>
              <a:chOff x="1716240" y="594134"/>
              <a:chExt cx="991778" cy="1639217"/>
            </a:xfrm>
          </p:grpSpPr>
          <p:sp>
            <p:nvSpPr>
              <p:cNvPr id="109" name="평행 사변형 108">
                <a:extLst>
                  <a:ext uri="{FF2B5EF4-FFF2-40B4-BE49-F238E27FC236}">
                    <a16:creationId xmlns:a16="http://schemas.microsoft.com/office/drawing/2014/main" id="{F850E7D5-40B1-411A-A857-C0CB202DFAA6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평행 사변형 109">
                <a:extLst>
                  <a:ext uri="{FF2B5EF4-FFF2-40B4-BE49-F238E27FC236}">
                    <a16:creationId xmlns:a16="http://schemas.microsoft.com/office/drawing/2014/main" id="{CAF79DFA-7EB7-4DA2-91FD-C18D0BB8C2B8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EE3652A8-D367-4A49-A4C1-672C167F6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1AF580A6-CA31-4EC3-BEDE-4BFD7106CF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CCF3D9C-21D6-47AF-8886-A280FCA4095D}"/>
                </a:ext>
              </a:extLst>
            </p:cNvPr>
            <p:cNvSpPr/>
            <p:nvPr/>
          </p:nvSpPr>
          <p:spPr>
            <a:xfrm rot="20324237">
              <a:off x="3743691" y="2631982"/>
              <a:ext cx="495673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/>
                <a:t>HIGER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25EEAA0-550F-4A88-B073-A30A67A0578C}"/>
                </a:ext>
              </a:extLst>
            </p:cNvPr>
            <p:cNvSpPr/>
            <p:nvPr/>
          </p:nvSpPr>
          <p:spPr>
            <a:xfrm rot="20324237">
              <a:off x="3738019" y="2757370"/>
              <a:ext cx="621938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GREGERS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7BD982-8B84-4C6C-A969-220E148CB2F8}"/>
              </a:ext>
            </a:extLst>
          </p:cNvPr>
          <p:cNvGrpSpPr/>
          <p:nvPr/>
        </p:nvGrpSpPr>
        <p:grpSpPr>
          <a:xfrm>
            <a:off x="3219203" y="2646500"/>
            <a:ext cx="2074177" cy="1577655"/>
            <a:chOff x="3359653" y="2913013"/>
            <a:chExt cx="2094601" cy="1593190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32930D6-F9EB-48D0-8917-0762FF325319}"/>
                </a:ext>
              </a:extLst>
            </p:cNvPr>
            <p:cNvGrpSpPr/>
            <p:nvPr/>
          </p:nvGrpSpPr>
          <p:grpSpPr>
            <a:xfrm flipH="1">
              <a:off x="3359653" y="3067812"/>
              <a:ext cx="870271" cy="1438391"/>
              <a:chOff x="1716240" y="594134"/>
              <a:chExt cx="991778" cy="1639217"/>
            </a:xfrm>
          </p:grpSpPr>
          <p:sp>
            <p:nvSpPr>
              <p:cNvPr id="114" name="평행 사변형 113">
                <a:extLst>
                  <a:ext uri="{FF2B5EF4-FFF2-40B4-BE49-F238E27FC236}">
                    <a16:creationId xmlns:a16="http://schemas.microsoft.com/office/drawing/2014/main" id="{6E16F26F-4D79-4D75-B04F-AB538F43D812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평행 사변형 114">
                <a:extLst>
                  <a:ext uri="{FF2B5EF4-FFF2-40B4-BE49-F238E27FC236}">
                    <a16:creationId xmlns:a16="http://schemas.microsoft.com/office/drawing/2014/main" id="{94284E24-0432-4CC8-AFE9-7558EB7CC8F8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7F00031D-C49A-447D-B10E-38DA95C9E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327CB318-503E-4D51-8238-00A15AD16A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7074889-5B7A-4A7D-AEBB-0B1A1E0B848C}"/>
                </a:ext>
              </a:extLst>
            </p:cNvPr>
            <p:cNvSpPr/>
            <p:nvPr/>
          </p:nvSpPr>
          <p:spPr>
            <a:xfrm rot="20324237">
              <a:off x="4202689" y="3102695"/>
              <a:ext cx="1013685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SHAWN MENDES</a:t>
              </a: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0E9B702-FC6E-4F4A-A889-F1886C0036D7}"/>
                </a:ext>
              </a:extLst>
            </p:cNvPr>
            <p:cNvSpPr/>
            <p:nvPr/>
          </p:nvSpPr>
          <p:spPr>
            <a:xfrm rot="20324237">
              <a:off x="4188038" y="2913013"/>
              <a:ext cx="1266216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/>
                <a:t>IF I CAN`T HAVE YOU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76231C-4C0C-4E36-918E-64AF00F26360}"/>
              </a:ext>
            </a:extLst>
          </p:cNvPr>
          <p:cNvGrpSpPr/>
          <p:nvPr/>
        </p:nvGrpSpPr>
        <p:grpSpPr>
          <a:xfrm>
            <a:off x="3647382" y="3052562"/>
            <a:ext cx="1899385" cy="1558259"/>
            <a:chOff x="3792044" y="3323072"/>
            <a:chExt cx="1918087" cy="1573602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09B7C5D-53DB-4CF0-88C4-65BBD1771DD1}"/>
                </a:ext>
              </a:extLst>
            </p:cNvPr>
            <p:cNvGrpSpPr/>
            <p:nvPr/>
          </p:nvGrpSpPr>
          <p:grpSpPr>
            <a:xfrm flipH="1">
              <a:off x="3792044" y="3429002"/>
              <a:ext cx="887687" cy="1467672"/>
              <a:chOff x="1716240" y="560765"/>
              <a:chExt cx="1011625" cy="1672586"/>
            </a:xfrm>
          </p:grpSpPr>
          <p:sp>
            <p:nvSpPr>
              <p:cNvPr id="119" name="평행 사변형 118">
                <a:extLst>
                  <a:ext uri="{FF2B5EF4-FFF2-40B4-BE49-F238E27FC236}">
                    <a16:creationId xmlns:a16="http://schemas.microsoft.com/office/drawing/2014/main" id="{1AD0CFEC-5AA0-466E-8BD7-5D92136AC2A0}"/>
                  </a:ext>
                </a:extLst>
              </p:cNvPr>
              <p:cNvSpPr/>
              <p:nvPr/>
            </p:nvSpPr>
            <p:spPr>
              <a:xfrm rot="5400000">
                <a:off x="1409810" y="895697"/>
                <a:ext cx="1652988" cy="983123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D0E8981A-F3D6-4ABA-9DB9-475AFFFC3B0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90FBDF78-00F8-4C99-9584-D0F9B52F0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3B684553-E0AE-4EB0-A440-0285E0DFF9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134CC71D-5B19-4C68-A94E-40EF97DF76AC}"/>
                </a:ext>
              </a:extLst>
            </p:cNvPr>
            <p:cNvSpPr/>
            <p:nvPr/>
          </p:nvSpPr>
          <p:spPr>
            <a:xfrm rot="20324237">
              <a:off x="4648803" y="3323072"/>
              <a:ext cx="914938" cy="2175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800" b="1" dirty="0"/>
                <a:t>ONLY HUMAN</a:t>
              </a: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32389B9-C585-42D6-BF24-417D2D1E256E}"/>
                </a:ext>
              </a:extLst>
            </p:cNvPr>
            <p:cNvSpPr/>
            <p:nvPr/>
          </p:nvSpPr>
          <p:spPr>
            <a:xfrm rot="20324237">
              <a:off x="4657595" y="3447583"/>
              <a:ext cx="1052536" cy="2175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JONAS BROTHERS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3128C5-CB15-4659-A74A-6B625A62CB3C}"/>
              </a:ext>
            </a:extLst>
          </p:cNvPr>
          <p:cNvGrpSpPr/>
          <p:nvPr/>
        </p:nvGrpSpPr>
        <p:grpSpPr>
          <a:xfrm>
            <a:off x="4750287" y="3147272"/>
            <a:ext cx="861785" cy="1067325"/>
            <a:chOff x="4382821" y="2758625"/>
            <a:chExt cx="870271" cy="1077835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F49A42B-E24B-4368-90D8-B2143C892D00}"/>
                </a:ext>
              </a:extLst>
            </p:cNvPr>
            <p:cNvGrpSpPr/>
            <p:nvPr/>
          </p:nvGrpSpPr>
          <p:grpSpPr>
            <a:xfrm flipH="1">
              <a:off x="4382821" y="2758625"/>
              <a:ext cx="870271" cy="1077835"/>
              <a:chOff x="1716240" y="594134"/>
              <a:chExt cx="991778" cy="1639217"/>
            </a:xfrm>
          </p:grpSpPr>
          <p:sp>
            <p:nvSpPr>
              <p:cNvPr id="126" name="평행 사변형 125">
                <a:extLst>
                  <a:ext uri="{FF2B5EF4-FFF2-40B4-BE49-F238E27FC236}">
                    <a16:creationId xmlns:a16="http://schemas.microsoft.com/office/drawing/2014/main" id="{DC1C9621-01F5-47CE-B354-454560DEEED0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평행 사변형 126">
                <a:extLst>
                  <a:ext uri="{FF2B5EF4-FFF2-40B4-BE49-F238E27FC236}">
                    <a16:creationId xmlns:a16="http://schemas.microsoft.com/office/drawing/2014/main" id="{60304FB6-1915-4BCD-A6EF-4275620AD9A9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ED161914-66B7-4F71-A086-BE3EE7A53D77}"/>
                </a:ext>
              </a:extLst>
            </p:cNvPr>
            <p:cNvSpPr/>
            <p:nvPr/>
          </p:nvSpPr>
          <p:spPr>
            <a:xfrm rot="20324237">
              <a:off x="4471478" y="2949375"/>
              <a:ext cx="722303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ROMANTIC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SOUND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B25975-6B86-4699-B969-05F38307C4C6}"/>
              </a:ext>
            </a:extLst>
          </p:cNvPr>
          <p:cNvGrpSpPr/>
          <p:nvPr/>
        </p:nvGrpSpPr>
        <p:grpSpPr>
          <a:xfrm>
            <a:off x="5832049" y="2950901"/>
            <a:ext cx="897329" cy="849047"/>
            <a:chOff x="5475235" y="2560320"/>
            <a:chExt cx="906165" cy="857407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3050E36-1256-4C96-8E94-5C8369459733}"/>
                </a:ext>
              </a:extLst>
            </p:cNvPr>
            <p:cNvGrpSpPr/>
            <p:nvPr/>
          </p:nvGrpSpPr>
          <p:grpSpPr>
            <a:xfrm flipH="1">
              <a:off x="5475235" y="2560320"/>
              <a:ext cx="870271" cy="857407"/>
              <a:chOff x="1716240" y="594134"/>
              <a:chExt cx="991778" cy="1639217"/>
            </a:xfrm>
          </p:grpSpPr>
          <p:sp>
            <p:nvSpPr>
              <p:cNvPr id="135" name="평행 사변형 134">
                <a:extLst>
                  <a:ext uri="{FF2B5EF4-FFF2-40B4-BE49-F238E27FC236}">
                    <a16:creationId xmlns:a16="http://schemas.microsoft.com/office/drawing/2014/main" id="{6BCBF17F-EA71-41A3-9897-9D96D31EA283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평행 사변형 135">
                <a:extLst>
                  <a:ext uri="{FF2B5EF4-FFF2-40B4-BE49-F238E27FC236}">
                    <a16:creationId xmlns:a16="http://schemas.microsoft.com/office/drawing/2014/main" id="{67F5A37F-E1A9-44BB-878D-B35A12EA541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E91E03A-028F-4CCC-BB67-E7E7759C2281}"/>
                </a:ext>
              </a:extLst>
            </p:cNvPr>
            <p:cNvSpPr/>
            <p:nvPr/>
          </p:nvSpPr>
          <p:spPr>
            <a:xfrm rot="20324237">
              <a:off x="5553876" y="2733608"/>
              <a:ext cx="827524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WINTER 2020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7C16A6-65DE-4161-BE4C-1FE10EE572D8}"/>
              </a:ext>
            </a:extLst>
          </p:cNvPr>
          <p:cNvGrpSpPr/>
          <p:nvPr/>
        </p:nvGrpSpPr>
        <p:grpSpPr>
          <a:xfrm>
            <a:off x="2555313" y="3980675"/>
            <a:ext cx="861785" cy="1053519"/>
            <a:chOff x="2166233" y="3600234"/>
            <a:chExt cx="870271" cy="1063893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C7C0147-D647-4A13-8652-59F36ABA0629}"/>
                </a:ext>
              </a:extLst>
            </p:cNvPr>
            <p:cNvGrpSpPr/>
            <p:nvPr/>
          </p:nvGrpSpPr>
          <p:grpSpPr>
            <a:xfrm flipH="1">
              <a:off x="2166233" y="3600234"/>
              <a:ext cx="870271" cy="1063893"/>
              <a:chOff x="1716240" y="594134"/>
              <a:chExt cx="991778" cy="1639217"/>
            </a:xfrm>
          </p:grpSpPr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B7E4C0AA-C8C9-433A-BBEC-CD3441BAE13C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평행 사변형 198">
                <a:extLst>
                  <a:ext uri="{FF2B5EF4-FFF2-40B4-BE49-F238E27FC236}">
                    <a16:creationId xmlns:a16="http://schemas.microsoft.com/office/drawing/2014/main" id="{4C6A2FC5-B3C2-435A-A5CA-9E7CFC3D03D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ABD79AB-0AD7-48C6-810A-D1F49EEDE89E}"/>
                </a:ext>
              </a:extLst>
            </p:cNvPr>
            <p:cNvSpPr/>
            <p:nvPr/>
          </p:nvSpPr>
          <p:spPr>
            <a:xfrm rot="20324237">
              <a:off x="2286916" y="3776789"/>
              <a:ext cx="699640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CHILL CITY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60FCA-4BCF-41CB-83F0-C2661F6D9ED3}"/>
              </a:ext>
            </a:extLst>
          </p:cNvPr>
          <p:cNvGrpSpPr/>
          <p:nvPr/>
        </p:nvGrpSpPr>
        <p:grpSpPr>
          <a:xfrm>
            <a:off x="1473560" y="4589314"/>
            <a:ext cx="861785" cy="859532"/>
            <a:chOff x="1073828" y="4214866"/>
            <a:chExt cx="870271" cy="867996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8184E9A-19C9-4681-AFE1-E36777A1CE6C}"/>
                </a:ext>
              </a:extLst>
            </p:cNvPr>
            <p:cNvGrpSpPr/>
            <p:nvPr/>
          </p:nvGrpSpPr>
          <p:grpSpPr>
            <a:xfrm flipH="1">
              <a:off x="1073828" y="4214866"/>
              <a:ext cx="870271" cy="867996"/>
              <a:chOff x="1716240" y="594134"/>
              <a:chExt cx="991778" cy="1639217"/>
            </a:xfrm>
          </p:grpSpPr>
          <p:sp>
            <p:nvSpPr>
              <p:cNvPr id="140" name="평행 사변형 139">
                <a:extLst>
                  <a:ext uri="{FF2B5EF4-FFF2-40B4-BE49-F238E27FC236}">
                    <a16:creationId xmlns:a16="http://schemas.microsoft.com/office/drawing/2014/main" id="{9044B827-7165-431B-A337-837490047DC4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평행 사변형 159">
                <a:extLst>
                  <a:ext uri="{FF2B5EF4-FFF2-40B4-BE49-F238E27FC236}">
                    <a16:creationId xmlns:a16="http://schemas.microsoft.com/office/drawing/2014/main" id="{73FF6066-DA43-431B-8111-66EFE3FA7094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9BED219-7646-476D-8C90-BF4898D4E3F8}"/>
                </a:ext>
              </a:extLst>
            </p:cNvPr>
            <p:cNvSpPr/>
            <p:nvPr/>
          </p:nvSpPr>
          <p:spPr>
            <a:xfrm rot="20324237">
              <a:off x="1150078" y="4391226"/>
              <a:ext cx="790293" cy="217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TRENDY LIFE</a:t>
              </a:r>
            </a:p>
          </p:txBody>
        </p:sp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D2C95E1-9B9A-4DDF-848C-A07A776B3CE2}"/>
              </a:ext>
            </a:extLst>
          </p:cNvPr>
          <p:cNvSpPr/>
          <p:nvPr/>
        </p:nvSpPr>
        <p:spPr>
          <a:xfrm>
            <a:off x="5173157" y="4001109"/>
            <a:ext cx="4796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/>
              <a:t>2002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6D6BA9C-3B9F-472B-9D53-645173694F5F}"/>
              </a:ext>
            </a:extLst>
          </p:cNvPr>
          <p:cNvSpPr/>
          <p:nvPr/>
        </p:nvSpPr>
        <p:spPr>
          <a:xfrm>
            <a:off x="5173157" y="4185009"/>
            <a:ext cx="8851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+mn-ea"/>
              </a:rPr>
              <a:t>ANNE-MARIE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74609B0-989A-4BA1-AAED-FF7ED70319E9}"/>
              </a:ext>
            </a:extLst>
          </p:cNvPr>
          <p:cNvSpPr/>
          <p:nvPr/>
        </p:nvSpPr>
        <p:spPr>
          <a:xfrm>
            <a:off x="5173157" y="4479017"/>
            <a:ext cx="3754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+mn-ea"/>
              </a:rPr>
              <a:t>1:35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7CC6712-20F2-4E94-918A-E0D6682DD72A}"/>
              </a:ext>
            </a:extLst>
          </p:cNvPr>
          <p:cNvGrpSpPr/>
          <p:nvPr/>
        </p:nvGrpSpPr>
        <p:grpSpPr>
          <a:xfrm>
            <a:off x="4105751" y="3998226"/>
            <a:ext cx="1079879" cy="1084541"/>
            <a:chOff x="5817712" y="3856853"/>
            <a:chExt cx="1594746" cy="160163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178D5CB-F8BA-4105-8CCC-C9C611162EE9}"/>
                </a:ext>
              </a:extLst>
            </p:cNvPr>
            <p:cNvSpPr/>
            <p:nvPr/>
          </p:nvSpPr>
          <p:spPr>
            <a:xfrm>
              <a:off x="5817712" y="3856853"/>
              <a:ext cx="1594746" cy="1555822"/>
            </a:xfrm>
            <a:prstGeom prst="rect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9189C26-030B-470E-9155-2FA0F341BEA6}"/>
                </a:ext>
              </a:extLst>
            </p:cNvPr>
            <p:cNvSpPr/>
            <p:nvPr/>
          </p:nvSpPr>
          <p:spPr>
            <a:xfrm>
              <a:off x="5819763" y="3884556"/>
              <a:ext cx="1555822" cy="15558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CEF6FED-36AC-44EA-ABF4-DEEC1219FA77}"/>
                </a:ext>
              </a:extLst>
            </p:cNvPr>
            <p:cNvCxnSpPr/>
            <p:nvPr/>
          </p:nvCxnSpPr>
          <p:spPr>
            <a:xfrm>
              <a:off x="5819763" y="3884556"/>
              <a:ext cx="1555822" cy="155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CDDDD02E-7049-49E3-960D-C357A6CE9405}"/>
                </a:ext>
              </a:extLst>
            </p:cNvPr>
            <p:cNvCxnSpPr/>
            <p:nvPr/>
          </p:nvCxnSpPr>
          <p:spPr>
            <a:xfrm flipV="1">
              <a:off x="5819762" y="3884557"/>
              <a:ext cx="1555823" cy="15739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6265E7F-CCFB-4F1A-8456-9418528A926C}"/>
              </a:ext>
            </a:extLst>
          </p:cNvPr>
          <p:cNvSpPr/>
          <p:nvPr/>
        </p:nvSpPr>
        <p:spPr>
          <a:xfrm>
            <a:off x="1470598" y="46879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F29041B-8E35-415D-BF68-7DD328BDE4D5}"/>
              </a:ext>
            </a:extLst>
          </p:cNvPr>
          <p:cNvSpPr/>
          <p:nvPr/>
        </p:nvSpPr>
        <p:spPr>
          <a:xfrm>
            <a:off x="2757794" y="2571740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96EFAE0-280E-4830-A624-B2E00372BF6A}"/>
              </a:ext>
            </a:extLst>
          </p:cNvPr>
          <p:cNvSpPr/>
          <p:nvPr/>
        </p:nvSpPr>
        <p:spPr>
          <a:xfrm>
            <a:off x="2417071" y="2063131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00EB8FA-5AED-44DD-B03A-54377E03EF39}"/>
              </a:ext>
            </a:extLst>
          </p:cNvPr>
          <p:cNvSpPr/>
          <p:nvPr/>
        </p:nvSpPr>
        <p:spPr>
          <a:xfrm>
            <a:off x="3623270" y="3334275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9F1E934-EB7D-4CDC-8F58-FB6EB119A473}"/>
              </a:ext>
            </a:extLst>
          </p:cNvPr>
          <p:cNvSpPr/>
          <p:nvPr/>
        </p:nvSpPr>
        <p:spPr>
          <a:xfrm>
            <a:off x="4105594" y="3836722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D273EBE-F213-4024-80E8-B079802A44E4}"/>
              </a:ext>
            </a:extLst>
          </p:cNvPr>
          <p:cNvSpPr/>
          <p:nvPr/>
        </p:nvSpPr>
        <p:spPr>
          <a:xfrm>
            <a:off x="5173157" y="4734076"/>
            <a:ext cx="108074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SPEAK YOUR MIND, 2018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86D488D-68B0-4D0F-B62A-1936AA37FACF}"/>
              </a:ext>
            </a:extLst>
          </p:cNvPr>
          <p:cNvSpPr/>
          <p:nvPr/>
        </p:nvSpPr>
        <p:spPr>
          <a:xfrm>
            <a:off x="5173157" y="4880095"/>
            <a:ext cx="33054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POP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1BBB5-4379-4BCB-9343-4D40660DAEC4}"/>
              </a:ext>
            </a:extLst>
          </p:cNvPr>
          <p:cNvSpPr/>
          <p:nvPr/>
        </p:nvSpPr>
        <p:spPr>
          <a:xfrm>
            <a:off x="4110909" y="4016985"/>
            <a:ext cx="743455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088045-E8B4-49BF-AC4F-A917BA8D8168}"/>
              </a:ext>
            </a:extLst>
          </p:cNvPr>
          <p:cNvSpPr/>
          <p:nvPr/>
        </p:nvSpPr>
        <p:spPr>
          <a:xfrm flipH="1">
            <a:off x="4850918" y="4016985"/>
            <a:ext cx="149722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85822D-E8DC-4BF0-B87B-B5E89CC07473}"/>
              </a:ext>
            </a:extLst>
          </p:cNvPr>
          <p:cNvSpPr txBox="1"/>
          <p:nvPr/>
        </p:nvSpPr>
        <p:spPr>
          <a:xfrm>
            <a:off x="433009" y="2084339"/>
            <a:ext cx="163140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MUSIC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FAVORITE ALBUM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596FAD9-21F0-41A8-9732-33482071C07C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1" name="다이아몬드 90">
              <a:extLst>
                <a:ext uri="{FF2B5EF4-FFF2-40B4-BE49-F238E27FC236}">
                  <a16:creationId xmlns:a16="http://schemas.microsoft.com/office/drawing/2014/main" id="{7FBA4E7B-79F6-4EA2-9CF6-70D354A78A4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다이아몬드 91">
              <a:extLst>
                <a:ext uri="{FF2B5EF4-FFF2-40B4-BE49-F238E27FC236}">
                  <a16:creationId xmlns:a16="http://schemas.microsoft.com/office/drawing/2014/main" id="{5E3539BD-C56A-4958-B459-4CDEB402D082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3" name="다이아몬드 92">
              <a:extLst>
                <a:ext uri="{FF2B5EF4-FFF2-40B4-BE49-F238E27FC236}">
                  <a16:creationId xmlns:a16="http://schemas.microsoft.com/office/drawing/2014/main" id="{E60DDBD1-C6BB-48AE-8718-DC4FB37FE559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다이아몬드 94">
              <a:extLst>
                <a:ext uri="{FF2B5EF4-FFF2-40B4-BE49-F238E27FC236}">
                  <a16:creationId xmlns:a16="http://schemas.microsoft.com/office/drawing/2014/main" id="{147CCF15-4332-4B66-A63F-1517D156F900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다이아몬드 95">
              <a:extLst>
                <a:ext uri="{FF2B5EF4-FFF2-40B4-BE49-F238E27FC236}">
                  <a16:creationId xmlns:a16="http://schemas.microsoft.com/office/drawing/2014/main" id="{B42CCDB6-C934-4F2E-A45B-ABADA23EA9EB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36BFF53-3CCD-4BE5-A813-11737E81ED05}"/>
              </a:ext>
            </a:extLst>
          </p:cNvPr>
          <p:cNvSpPr/>
          <p:nvPr/>
        </p:nvSpPr>
        <p:spPr>
          <a:xfrm>
            <a:off x="2394674" y="6168860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19.10.29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 err="1">
                <a:solidFill>
                  <a:schemeClr val="bg1"/>
                </a:solidFill>
              </a:rPr>
              <a:t>디스크립션에</a:t>
            </a:r>
            <a:r>
              <a:rPr lang="ko-KR" altLang="en-US" sz="1000" dirty="0">
                <a:solidFill>
                  <a:schemeClr val="bg1"/>
                </a:solidFill>
              </a:rPr>
              <a:t> 따라 페이지 분리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86CE9F4-29FA-439D-BB61-29D1103229C5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테스트 필요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인터랙션 테스트로 인해 앨범 개수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및 레이아웃 수정 가능성 있음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216A7AD-2FF1-44B6-9554-B96940240C7D}"/>
              </a:ext>
            </a:extLst>
          </p:cNvPr>
          <p:cNvSpPr txBox="1"/>
          <p:nvPr/>
        </p:nvSpPr>
        <p:spPr>
          <a:xfrm>
            <a:off x="7883773" y="1977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sc_m_sel01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D93327D-CE04-4A77-B32D-5B11E6B106AD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749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909D8F2-A39A-4EAC-A41F-BE9D649DB00C}"/>
              </a:ext>
            </a:extLst>
          </p:cNvPr>
          <p:cNvGrpSpPr/>
          <p:nvPr/>
        </p:nvGrpSpPr>
        <p:grpSpPr>
          <a:xfrm>
            <a:off x="3613590" y="1032915"/>
            <a:ext cx="1861582" cy="1267471"/>
            <a:chOff x="3206198" y="639139"/>
            <a:chExt cx="1861582" cy="126747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EDFB62A-67AE-48B4-87B7-DD1C5B9D3621}"/>
                </a:ext>
              </a:extLst>
            </p:cNvPr>
            <p:cNvGrpSpPr/>
            <p:nvPr/>
          </p:nvGrpSpPr>
          <p:grpSpPr>
            <a:xfrm>
              <a:off x="3495733" y="639139"/>
              <a:ext cx="323132" cy="495105"/>
              <a:chOff x="2363620" y="2007322"/>
              <a:chExt cx="938773" cy="1438391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3DE2C426-6313-4F71-963F-0CD8702243C3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04" name="평행 사변형 103">
                  <a:extLst>
                    <a:ext uri="{FF2B5EF4-FFF2-40B4-BE49-F238E27FC236}">
                      <a16:creationId xmlns:a16="http://schemas.microsoft.com/office/drawing/2014/main" id="{94B267F5-AE08-4A68-8C50-07FEED69112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평행 사변형 104">
                  <a:extLst>
                    <a:ext uri="{FF2B5EF4-FFF2-40B4-BE49-F238E27FC236}">
                      <a16:creationId xmlns:a16="http://schemas.microsoft.com/office/drawing/2014/main" id="{2403AED2-3360-4704-A4BD-55C0AE42E3A4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427DC939-B753-4100-A3A5-7CE4CC734C73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48EBE26-1625-4498-9688-41371CF0807C}"/>
                </a:ext>
              </a:extLst>
            </p:cNvPr>
            <p:cNvGrpSpPr/>
            <p:nvPr/>
          </p:nvGrpSpPr>
          <p:grpSpPr>
            <a:xfrm>
              <a:off x="3658781" y="811679"/>
              <a:ext cx="542120" cy="532385"/>
              <a:chOff x="2898270" y="2561931"/>
              <a:chExt cx="1574981" cy="1546698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D924CAFD-3829-4BD5-9E1E-15CC52E4586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98" name="평행 사변형 97">
                  <a:extLst>
                    <a:ext uri="{FF2B5EF4-FFF2-40B4-BE49-F238E27FC236}">
                      <a16:creationId xmlns:a16="http://schemas.microsoft.com/office/drawing/2014/main" id="{7A29CD69-F628-4C43-BC79-4F2C0A54224A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평행 사변형 98">
                  <a:extLst>
                    <a:ext uri="{FF2B5EF4-FFF2-40B4-BE49-F238E27FC236}">
                      <a16:creationId xmlns:a16="http://schemas.microsoft.com/office/drawing/2014/main" id="{523F3881-A048-4AEC-96C4-19E22E4E97F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E13F58A9-8D51-45E8-90EF-85F3619EA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292AA469-21B2-4689-82A8-0A9012F31B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BB6ECE1-79B2-467C-932C-EA4C67EC0BE2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CD7D828-BB90-44B8-953C-5CF7FB55A0FD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sp>
          <p:nvSpPr>
            <p:cNvPr id="91" name="평행 사변형 90">
              <a:extLst>
                <a:ext uri="{FF2B5EF4-FFF2-40B4-BE49-F238E27FC236}">
                  <a16:creationId xmlns:a16="http://schemas.microsoft.com/office/drawing/2014/main" id="{48E2A422-5D7F-46BD-A83A-DC81BA9197B5}"/>
                </a:ext>
              </a:extLst>
            </p:cNvPr>
            <p:cNvSpPr/>
            <p:nvPr/>
          </p:nvSpPr>
          <p:spPr>
            <a:xfrm rot="16200000" flipH="1">
              <a:off x="3718472" y="1084927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92" name="평행 사변형 91">
              <a:extLst>
                <a:ext uri="{FF2B5EF4-FFF2-40B4-BE49-F238E27FC236}">
                  <a16:creationId xmlns:a16="http://schemas.microsoft.com/office/drawing/2014/main" id="{0E0AFC3E-2E1C-4263-A508-90D80A61A79B}"/>
                </a:ext>
              </a:extLst>
            </p:cNvPr>
            <p:cNvSpPr/>
            <p:nvPr/>
          </p:nvSpPr>
          <p:spPr>
            <a:xfrm rot="16200000" flipH="1">
              <a:off x="3727080" y="1090846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</a:rPr>
                <a:t> </a:t>
              </a:r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5DA8777-84DC-401C-B3B6-98A71626F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200" y="991726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ABE9AE27-FE46-4604-87A9-D5E7B934F148}"/>
                </a:ext>
              </a:extLst>
            </p:cNvPr>
            <p:cNvCxnSpPr>
              <a:cxnSpLocks/>
            </p:cNvCxnSpPr>
            <p:nvPr/>
          </p:nvCxnSpPr>
          <p:spPr>
            <a:xfrm>
              <a:off x="3826200" y="1103541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CA555E2-FC59-498B-BD76-5884C492A3A4}"/>
                </a:ext>
              </a:extLst>
            </p:cNvPr>
            <p:cNvSpPr/>
            <p:nvPr/>
          </p:nvSpPr>
          <p:spPr>
            <a:xfrm rot="20324237">
              <a:off x="4087305" y="973702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6C234A1-6B51-47F7-B4FB-27F4B8278F88}"/>
                </a:ext>
              </a:extLst>
            </p:cNvPr>
            <p:cNvSpPr/>
            <p:nvPr/>
          </p:nvSpPr>
          <p:spPr>
            <a:xfrm rot="20324237">
              <a:off x="4094465" y="908412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5AC3E0E-F577-4FD9-8D9C-4BE81390C6E1}"/>
                </a:ext>
              </a:extLst>
            </p:cNvPr>
            <p:cNvGrpSpPr/>
            <p:nvPr/>
          </p:nvGrpSpPr>
          <p:grpSpPr>
            <a:xfrm>
              <a:off x="3973568" y="1079727"/>
              <a:ext cx="605604" cy="539194"/>
              <a:chOff x="3812796" y="3340670"/>
              <a:chExt cx="1759417" cy="1566480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5B51ABB-8ABA-4EE0-8041-3BD380703630}"/>
                  </a:ext>
                </a:extLst>
              </p:cNvPr>
              <p:cNvGrpSpPr/>
              <p:nvPr/>
            </p:nvGrpSpPr>
            <p:grpSpPr>
              <a:xfrm flipH="1">
                <a:off x="3812796" y="3456674"/>
                <a:ext cx="866935" cy="1450476"/>
                <a:chOff x="1716240" y="592299"/>
                <a:chExt cx="987975" cy="1652989"/>
              </a:xfrm>
            </p:grpSpPr>
            <p:sp>
              <p:nvSpPr>
                <p:cNvPr id="84" name="평행 사변형 83">
                  <a:extLst>
                    <a:ext uri="{FF2B5EF4-FFF2-40B4-BE49-F238E27FC236}">
                      <a16:creationId xmlns:a16="http://schemas.microsoft.com/office/drawing/2014/main" id="{B96A4569-1702-44F9-A535-EA368E722A45}"/>
                    </a:ext>
                  </a:extLst>
                </p:cNvPr>
                <p:cNvSpPr/>
                <p:nvPr/>
              </p:nvSpPr>
              <p:spPr>
                <a:xfrm rot="5400000">
                  <a:off x="1386159" y="927232"/>
                  <a:ext cx="1652989" cy="983123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평행 사변형 84">
                  <a:extLst>
                    <a:ext uri="{FF2B5EF4-FFF2-40B4-BE49-F238E27FC236}">
                      <a16:creationId xmlns:a16="http://schemas.microsoft.com/office/drawing/2014/main" id="{403BDA6C-50E4-4743-9B4D-23B31A6D8C00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BDF87865-89DB-404D-BE04-A0F549198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E5D9F280-7E15-4286-A684-200B6B699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68D8BCA-64CF-48D6-8F4B-AB77074C5FED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A289CE6-E2ED-4365-B649-4F34B67B6547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25DDB36-4E5D-48BE-8609-D85405EF638D}"/>
                </a:ext>
              </a:extLst>
            </p:cNvPr>
            <p:cNvGrpSpPr/>
            <p:nvPr/>
          </p:nvGrpSpPr>
          <p:grpSpPr>
            <a:xfrm>
              <a:off x="4345761" y="1106591"/>
              <a:ext cx="317715" cy="370999"/>
              <a:chOff x="4371111" y="2758625"/>
              <a:chExt cx="923035" cy="1077835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2D83D78-1DDF-4424-8475-A9E9FD46E913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79" name="평행 사변형 78">
                  <a:extLst>
                    <a:ext uri="{FF2B5EF4-FFF2-40B4-BE49-F238E27FC236}">
                      <a16:creationId xmlns:a16="http://schemas.microsoft.com/office/drawing/2014/main" id="{A96E68F5-E175-4DC0-97CC-BA4D9B09AED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평행 사변형 79">
                  <a:extLst>
                    <a:ext uri="{FF2B5EF4-FFF2-40B4-BE49-F238E27FC236}">
                      <a16:creationId xmlns:a16="http://schemas.microsoft.com/office/drawing/2014/main" id="{29210C35-6990-4BD8-8BFA-A18C14715AA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389BFBC-86FF-4511-A100-07D089820FFD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1BC4777-355A-43A0-AB06-A0CCF52C4A93}"/>
                </a:ext>
              </a:extLst>
            </p:cNvPr>
            <p:cNvGrpSpPr/>
            <p:nvPr/>
          </p:nvGrpSpPr>
          <p:grpSpPr>
            <a:xfrm>
              <a:off x="4722814" y="1038333"/>
              <a:ext cx="344966" cy="295126"/>
              <a:chOff x="5466534" y="2560320"/>
              <a:chExt cx="1002206" cy="857407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E501072E-D420-4617-B5F5-21758070B3C7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75" name="평행 사변형 74">
                  <a:extLst>
                    <a:ext uri="{FF2B5EF4-FFF2-40B4-BE49-F238E27FC236}">
                      <a16:creationId xmlns:a16="http://schemas.microsoft.com/office/drawing/2014/main" id="{9D5C7EA7-CDEE-4E6C-AFB9-640B1D3533B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평행 사변형 75">
                  <a:extLst>
                    <a:ext uri="{FF2B5EF4-FFF2-40B4-BE49-F238E27FC236}">
                      <a16:creationId xmlns:a16="http://schemas.microsoft.com/office/drawing/2014/main" id="{062CE18E-47E2-41C0-8176-5DD12635F4C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B55A645-E862-451F-AA4F-C625FF9711E7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C18AA8B-6BDE-4952-BDCD-BB39795498D0}"/>
                </a:ext>
              </a:extLst>
            </p:cNvPr>
            <p:cNvGrpSpPr/>
            <p:nvPr/>
          </p:nvGrpSpPr>
          <p:grpSpPr>
            <a:xfrm>
              <a:off x="3586826" y="1396279"/>
              <a:ext cx="318404" cy="366200"/>
              <a:chOff x="2166233" y="3600234"/>
              <a:chExt cx="925037" cy="1063893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FFB79BA7-3818-432D-8B0C-E1C793672A6D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71" name="평행 사변형 70">
                  <a:extLst>
                    <a:ext uri="{FF2B5EF4-FFF2-40B4-BE49-F238E27FC236}">
                      <a16:creationId xmlns:a16="http://schemas.microsoft.com/office/drawing/2014/main" id="{88027801-3BAC-4F7F-AED8-9D96FDAEF8D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평행 사변형 71">
                  <a:extLst>
                    <a:ext uri="{FF2B5EF4-FFF2-40B4-BE49-F238E27FC236}">
                      <a16:creationId xmlns:a16="http://schemas.microsoft.com/office/drawing/2014/main" id="{19D8E98F-2BB1-4CBA-AB86-A9870941B34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4A33E0E-2662-465A-80A7-E85F10825989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92CD738-4AB4-4A29-AB20-5EF08E54BEF0}"/>
                </a:ext>
              </a:extLst>
            </p:cNvPr>
            <p:cNvGrpSpPr/>
            <p:nvPr/>
          </p:nvGrpSpPr>
          <p:grpSpPr>
            <a:xfrm>
              <a:off x="3206198" y="1607840"/>
              <a:ext cx="333746" cy="298770"/>
              <a:chOff x="1060421" y="4214866"/>
              <a:chExt cx="969608" cy="867996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69711607-D1E3-480D-B6F2-592516D8E02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67" name="평행 사변형 66">
                  <a:extLst>
                    <a:ext uri="{FF2B5EF4-FFF2-40B4-BE49-F238E27FC236}">
                      <a16:creationId xmlns:a16="http://schemas.microsoft.com/office/drawing/2014/main" id="{A1F2041F-A49C-466A-955C-6C2C1A3B52DB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평행 사변형 67">
                  <a:extLst>
                    <a:ext uri="{FF2B5EF4-FFF2-40B4-BE49-F238E27FC236}">
                      <a16:creationId xmlns:a16="http://schemas.microsoft.com/office/drawing/2014/main" id="{79F6B1F6-CE89-47AC-9E64-920D2B1DAC7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3645584-AEB3-48DA-954A-3325975D677B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6ED3A1D3-A8B0-4458-84DC-198A601CBA48}"/>
                </a:ext>
              </a:extLst>
            </p:cNvPr>
            <p:cNvCxnSpPr>
              <a:cxnSpLocks/>
            </p:cNvCxnSpPr>
            <p:nvPr/>
          </p:nvCxnSpPr>
          <p:spPr>
            <a:xfrm>
              <a:off x="4123322" y="1360566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평행 사변형 196">
              <a:extLst>
                <a:ext uri="{FF2B5EF4-FFF2-40B4-BE49-F238E27FC236}">
                  <a16:creationId xmlns:a16="http://schemas.microsoft.com/office/drawing/2014/main" id="{0C8B53A4-A7ED-47ED-ACB8-41ABE4FE5E08}"/>
                </a:ext>
              </a:extLst>
            </p:cNvPr>
            <p:cNvSpPr/>
            <p:nvPr/>
          </p:nvSpPr>
          <p:spPr>
            <a:xfrm rot="16200000" flipH="1">
              <a:off x="4015594" y="1341952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98" name="평행 사변형 197">
              <a:extLst>
                <a:ext uri="{FF2B5EF4-FFF2-40B4-BE49-F238E27FC236}">
                  <a16:creationId xmlns:a16="http://schemas.microsoft.com/office/drawing/2014/main" id="{3F856453-F557-4171-B088-0A673B57BBAB}"/>
                </a:ext>
              </a:extLst>
            </p:cNvPr>
            <p:cNvSpPr/>
            <p:nvPr/>
          </p:nvSpPr>
          <p:spPr>
            <a:xfrm rot="16200000" flipH="1">
              <a:off x="4024202" y="1347871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979148EC-F782-4057-B677-6E6B69300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3322" y="1248751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DB3C842-AF3A-4EE1-9080-05D213AA09AE}"/>
                </a:ext>
              </a:extLst>
            </p:cNvPr>
            <p:cNvSpPr/>
            <p:nvPr/>
          </p:nvSpPr>
          <p:spPr>
            <a:xfrm rot="20324237">
              <a:off x="4374903" y="1230727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E5D468E-AE49-4374-9DE7-F7BC42F40037}"/>
                </a:ext>
              </a:extLst>
            </p:cNvPr>
            <p:cNvSpPr/>
            <p:nvPr/>
          </p:nvSpPr>
          <p:spPr>
            <a:xfrm rot="20324237">
              <a:off x="4382063" y="1165437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BC5C2C6F-1C74-43B9-9537-D2BFDA23707A}"/>
                </a:ext>
              </a:extLst>
            </p:cNvPr>
            <p:cNvCxnSpPr>
              <a:cxnSpLocks/>
            </p:cNvCxnSpPr>
            <p:nvPr/>
          </p:nvCxnSpPr>
          <p:spPr>
            <a:xfrm>
              <a:off x="4128098" y="1362885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9" name="그룹 528">
            <a:extLst>
              <a:ext uri="{FF2B5EF4-FFF2-40B4-BE49-F238E27FC236}">
                <a16:creationId xmlns:a16="http://schemas.microsoft.com/office/drawing/2014/main" id="{477551DF-6A77-44C3-903E-5842843FA35A}"/>
              </a:ext>
            </a:extLst>
          </p:cNvPr>
          <p:cNvGrpSpPr/>
          <p:nvPr/>
        </p:nvGrpSpPr>
        <p:grpSpPr>
          <a:xfrm>
            <a:off x="3138118" y="973319"/>
            <a:ext cx="2865146" cy="1417651"/>
            <a:chOff x="249423" y="1797449"/>
            <a:chExt cx="7399150" cy="3661038"/>
          </a:xfrm>
        </p:grpSpPr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9EECB312-F1C9-4956-BB70-F6625D841E22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531" name="그룹 530">
              <a:extLst>
                <a:ext uri="{FF2B5EF4-FFF2-40B4-BE49-F238E27FC236}">
                  <a16:creationId xmlns:a16="http://schemas.microsoft.com/office/drawing/2014/main" id="{1B777C5B-1141-4A3A-A37A-7B0C0552BE93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535" name="그림 5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2104E27-2248-475F-AF50-86221D583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36" name="그림 53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3CCE180-297F-47F7-A778-5666CEDA9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532" name="그룹 531">
              <a:extLst>
                <a:ext uri="{FF2B5EF4-FFF2-40B4-BE49-F238E27FC236}">
                  <a16:creationId xmlns:a16="http://schemas.microsoft.com/office/drawing/2014/main" id="{E11F757D-6C71-49A7-9D43-DF6A216EE51B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533" name="그림 53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C2CA9BB-EB82-4024-879F-FB632D34FF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34" name="그림 53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D9BCDC7-7585-4ED6-9921-2FDA121AA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모션 케이스 정의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05572EF-C7A7-48FB-AEA0-0209C30EDB0F}"/>
              </a:ext>
            </a:extLst>
          </p:cNvPr>
          <p:cNvGrpSpPr/>
          <p:nvPr/>
        </p:nvGrpSpPr>
        <p:grpSpPr>
          <a:xfrm>
            <a:off x="578247" y="1054269"/>
            <a:ext cx="2074771" cy="1267471"/>
            <a:chOff x="1706841" y="1821509"/>
            <a:chExt cx="6027683" cy="368229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E93E051D-AC45-4BB1-B5E8-F7D64854471F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717A9A6-A897-4EDA-87E4-AF96C496ECE5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90" name="평행 사변형 189">
                  <a:extLst>
                    <a:ext uri="{FF2B5EF4-FFF2-40B4-BE49-F238E27FC236}">
                      <a16:creationId xmlns:a16="http://schemas.microsoft.com/office/drawing/2014/main" id="{56BB6586-2F28-42AD-9130-72343D06CB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평행 사변형 190">
                  <a:extLst>
                    <a:ext uri="{FF2B5EF4-FFF2-40B4-BE49-F238E27FC236}">
                      <a16:creationId xmlns:a16="http://schemas.microsoft.com/office/drawing/2014/main" id="{813CC64C-FB20-49B8-BD88-3270FA0A603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CCE1710-30B7-44E7-94D4-7267944E82EC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1EA0DBE-77F7-4366-B9F2-2374A9A75328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0F086E50-DE6E-4466-916F-7768646A8D0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84" name="평행 사변형 183">
                  <a:extLst>
                    <a:ext uri="{FF2B5EF4-FFF2-40B4-BE49-F238E27FC236}">
                      <a16:creationId xmlns:a16="http://schemas.microsoft.com/office/drawing/2014/main" id="{E0ABC2FF-32C0-4D55-B034-85534AC00FB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평행 사변형 184">
                  <a:extLst>
                    <a:ext uri="{FF2B5EF4-FFF2-40B4-BE49-F238E27FC236}">
                      <a16:creationId xmlns:a16="http://schemas.microsoft.com/office/drawing/2014/main" id="{846FD727-8BF3-43D7-A42A-F2AB19873DF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07C79CA1-1F8C-4D51-A50F-5398D0237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0F3C62B6-61D8-4438-A965-B6EB598ED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496905E-5C5A-45DD-8970-5546EE864409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A1AD546A-1C7E-4B2C-9E57-2486C27F77AE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0F677E6D-AE0D-4E99-B759-26DD14C25C8E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77374147-A096-4714-9907-70CA156DF798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7" name="평행 사변형 176">
                  <a:extLst>
                    <a:ext uri="{FF2B5EF4-FFF2-40B4-BE49-F238E27FC236}">
                      <a16:creationId xmlns:a16="http://schemas.microsoft.com/office/drawing/2014/main" id="{39DB4261-BFA1-4544-B3D1-C4CF031B814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평행 사변형 177">
                  <a:extLst>
                    <a:ext uri="{FF2B5EF4-FFF2-40B4-BE49-F238E27FC236}">
                      <a16:creationId xmlns:a16="http://schemas.microsoft.com/office/drawing/2014/main" id="{89F313FF-35C3-4F97-A49C-4A875E9B353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8BF6E877-35D8-4D6F-A2C8-08AC2E4CF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1A02F9C-AB98-4BB1-9342-B8009A22D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9C8CEE7-BC33-469E-884E-3B0636A2C4CB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808CCB71-6165-4094-837D-5BFA84188A74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A272D73-0C8C-4081-A8DD-6FA182723380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E362E811-78FA-4B3A-B90B-C2CDC973B827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170" name="평행 사변형 169">
                  <a:extLst>
                    <a:ext uri="{FF2B5EF4-FFF2-40B4-BE49-F238E27FC236}">
                      <a16:creationId xmlns:a16="http://schemas.microsoft.com/office/drawing/2014/main" id="{9FF5A1E1-6E64-4E20-91EF-3D999526DA7C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평행 사변형 170">
                  <a:extLst>
                    <a:ext uri="{FF2B5EF4-FFF2-40B4-BE49-F238E27FC236}">
                      <a16:creationId xmlns:a16="http://schemas.microsoft.com/office/drawing/2014/main" id="{CAF5249B-2121-4974-8D3F-6FF334B58F5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43544890-1F96-4CCD-89F2-D03927AC8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F0930D1B-E9FA-414E-8A6A-5FBF619F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7B59FA1-FE5D-4448-872D-89DB5E7CC7AA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E3DB87C-9971-4796-B4DD-F664148C1DBD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CB0EBA8D-74E2-4A08-9B79-773FF9BC9395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41787C26-3486-4DEB-AE8B-51985CD8C1BC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C7CC545-B7F1-4F7C-9247-A41F2C97EC7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1BCFC023-5467-419F-A941-55D678F2830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6C0034C-7D9C-457B-92E8-E681EA5D29C4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7D92C06-9C72-4A67-9892-94353F08306A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8E96BE56-A52C-46EF-9D70-AEC7B76600C2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CF8168BA-2271-4E0C-89FF-1DBBD427F1B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7FAE3D10-802D-4549-8AAB-621C39ACAEE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2E19E3-881D-4FA3-BDCC-6A5359FCA586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092D6A4-5217-43B5-94D3-5CB35B285197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516980F-9BF8-473C-8FAE-30B6E35D64BB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878BD590-F908-46D0-BC49-009577F21D2B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E4B0B69D-3B44-4177-89EF-641F91B823A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C132EF8-E41B-41ED-BBFB-CA7EF6F4AC9A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568BCFAD-98FC-45D4-A936-8B1B3E3D6A29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BBB97A21-E0B0-4526-9D39-F642E1CB93B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159B9D4A-D6C2-4448-AB49-D53CF96B193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평행 사변형 153">
                  <a:extLst>
                    <a:ext uri="{FF2B5EF4-FFF2-40B4-BE49-F238E27FC236}">
                      <a16:creationId xmlns:a16="http://schemas.microsoft.com/office/drawing/2014/main" id="{48C1F3FC-63BD-41CE-A868-C8EFEA74D27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DC20582-14E4-4DF8-9200-C82241C3DD8C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A524FFB-7EF8-428C-8399-F2CC5490875F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607BB9E-ED2F-491C-A202-24537E10D695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4084884-D29A-4011-8E23-CEBB7DB497E3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D1B44EC-C418-417A-844D-CB3E9EA6C1FC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FD582F1B-7D36-4F3E-8FFF-59F183ABA036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EB71D9BB-73F2-41E3-B826-46BFC1D3E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56A3ED6-6CB8-4C59-8911-2358C8F00E85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6CCCF7C-A4D1-4093-AC0F-DDA013682AB8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1C24D667-2507-4225-AC8F-38A5A89F7A5C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3E0614C9-99CE-4C75-89B3-509DA2564957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A1873DE9-A6C4-4788-81A3-2307D90C2269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03670633-A2CA-43A9-9D6D-AB50FE273CAE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660D9DB7-4ACF-4D04-B70B-8F4AC17846AC}"/>
              </a:ext>
            </a:extLst>
          </p:cNvPr>
          <p:cNvGrpSpPr/>
          <p:nvPr/>
        </p:nvGrpSpPr>
        <p:grpSpPr>
          <a:xfrm>
            <a:off x="9157419" y="973320"/>
            <a:ext cx="2865146" cy="1417651"/>
            <a:chOff x="249423" y="1797449"/>
            <a:chExt cx="7399150" cy="3661038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F9E6A1F-849F-43B4-A780-32B19A523E67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1E896F2-7D2E-4A75-BCBD-10D3106C711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10" name="그림 20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9860D24-FFDC-4DEB-82F3-AD6B79C02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11" name="그림 21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967AC81-07E2-4C0B-8D0D-01B33F063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984DB187-2B1D-4ECE-A13F-7E265B083666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08" name="그림 20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651DFB6-0B67-4371-A3AD-F870AD57C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09" name="그림 20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9B58189-C85B-47C8-AE61-15F9206CE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A718EFA9-D6C1-4F0C-95CF-F5B614F86411}"/>
              </a:ext>
            </a:extLst>
          </p:cNvPr>
          <p:cNvGrpSpPr/>
          <p:nvPr/>
        </p:nvGrpSpPr>
        <p:grpSpPr>
          <a:xfrm>
            <a:off x="102445" y="991870"/>
            <a:ext cx="2865146" cy="1417651"/>
            <a:chOff x="249423" y="1797449"/>
            <a:chExt cx="7399150" cy="3661038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2B9DF0EB-21BB-40C3-A777-C4E4B11460E0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F0B8E68A-9E39-43C1-9D09-4C87B5777FC7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86" name="그림 28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D88F9DC-2D45-4050-8813-DCB389974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7" name="그림 28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A422D47-AB3B-4771-9D4E-FA6F63214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55798BDF-2C43-42AC-A34C-C94DA9BEF5A8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84" name="그림 28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E40AB3D-1921-43A0-8A08-7DA510E72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5" name="그림 28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EF16EEF-7ABA-4606-B004-4CE2573FB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454" name="화살표: 왼쪽으로 구부러짐 453">
            <a:extLst>
              <a:ext uri="{FF2B5EF4-FFF2-40B4-BE49-F238E27FC236}">
                <a16:creationId xmlns:a16="http://schemas.microsoft.com/office/drawing/2014/main" id="{28E82C61-D1FA-444C-A16E-6F10287E813E}"/>
              </a:ext>
            </a:extLst>
          </p:cNvPr>
          <p:cNvSpPr/>
          <p:nvPr/>
        </p:nvSpPr>
        <p:spPr>
          <a:xfrm rot="19800000" flipV="1">
            <a:off x="1680260" y="1554052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AF81142E-97D5-4E2C-BD0B-768C052E95DD}"/>
              </a:ext>
            </a:extLst>
          </p:cNvPr>
          <p:cNvSpPr txBox="1"/>
          <p:nvPr/>
        </p:nvSpPr>
        <p:spPr>
          <a:xfrm>
            <a:off x="100570" y="744606"/>
            <a:ext cx="16914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1. </a:t>
            </a:r>
            <a:r>
              <a:rPr lang="ko-KR" altLang="en-US" sz="1050" dirty="0"/>
              <a:t>다른 곡을 선택할 경우</a:t>
            </a:r>
            <a:endParaRPr lang="en-US" altLang="ko-KR" sz="1050" dirty="0"/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8005960A-4EC3-471C-B08A-48983D65D0BD}"/>
              </a:ext>
            </a:extLst>
          </p:cNvPr>
          <p:cNvSpPr txBox="1"/>
          <p:nvPr/>
        </p:nvSpPr>
        <p:spPr>
          <a:xfrm>
            <a:off x="107759" y="2469609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한 앨범의 다른 곡을 선택할 경우</a:t>
            </a:r>
            <a:r>
              <a:rPr lang="en-US" altLang="ko-KR" sz="900" dirty="0"/>
              <a:t>, </a:t>
            </a:r>
            <a:r>
              <a:rPr lang="ko-KR" altLang="en-US" sz="900" dirty="0"/>
              <a:t>현재 재생중인 곡이 리스트로 </a:t>
            </a:r>
            <a:r>
              <a:rPr lang="ko-KR" altLang="en-US" sz="900" dirty="0" err="1"/>
              <a:t>들어감</a:t>
            </a:r>
            <a:endParaRPr lang="en-US" altLang="ko-KR" sz="900" dirty="0"/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92747C25-55D1-437E-8142-2EAF2F5C8BF0}"/>
              </a:ext>
            </a:extLst>
          </p:cNvPr>
          <p:cNvGrpSpPr/>
          <p:nvPr/>
        </p:nvGrpSpPr>
        <p:grpSpPr>
          <a:xfrm>
            <a:off x="1165908" y="1480498"/>
            <a:ext cx="478059" cy="521655"/>
            <a:chOff x="4296358" y="1254648"/>
            <a:chExt cx="478059" cy="521655"/>
          </a:xfrm>
        </p:grpSpPr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431A34A0-C5C2-4288-944A-F2E9180327D3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D7A965AA-92DA-4519-8F0E-C9EEAD94FC27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EC51D22E-A29D-4E8A-A809-AAA4B801562A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38" name="그림 437">
                <a:extLst>
                  <a:ext uri="{FF2B5EF4-FFF2-40B4-BE49-F238E27FC236}">
                    <a16:creationId xmlns:a16="http://schemas.microsoft.com/office/drawing/2014/main" id="{C1DBD66F-B4AF-4354-B870-6AAA6C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004ED8FA-1011-40E4-984D-1978C4F30155}"/>
              </a:ext>
            </a:extLst>
          </p:cNvPr>
          <p:cNvGrpSpPr/>
          <p:nvPr/>
        </p:nvGrpSpPr>
        <p:grpSpPr>
          <a:xfrm>
            <a:off x="6156766" y="973320"/>
            <a:ext cx="2865146" cy="1417651"/>
            <a:chOff x="249423" y="1797449"/>
            <a:chExt cx="7399150" cy="3661038"/>
          </a:xfrm>
        </p:grpSpPr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27926478-6683-40A8-8BA9-B755C87F0EAA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24651DC5-0226-42F8-8373-97CC6B2D69CE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572" name="그림 57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6428B96-7429-4CC1-A56D-4C39B5E88D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73" name="그림 57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0212030-6C56-4FB6-BFDA-3D948CE19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540" name="그룹 539">
              <a:extLst>
                <a:ext uri="{FF2B5EF4-FFF2-40B4-BE49-F238E27FC236}">
                  <a16:creationId xmlns:a16="http://schemas.microsoft.com/office/drawing/2014/main" id="{F720F6EC-9C14-4E79-A7D3-D0A509128516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567" name="그림 56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24D97177-6B53-4B74-B9F9-BB6C7A7691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71" name="그림 57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BA094E38-830E-4CCC-8249-FDCAEFE05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49A63CF-E94A-4E3A-826A-0E37AB94B25B}"/>
              </a:ext>
            </a:extLst>
          </p:cNvPr>
          <p:cNvSpPr/>
          <p:nvPr/>
        </p:nvSpPr>
        <p:spPr>
          <a:xfrm>
            <a:off x="4602521" y="1819745"/>
            <a:ext cx="185086" cy="469485"/>
          </a:xfrm>
          <a:prstGeom prst="down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19508532-8D89-4B22-99D2-D729339ECC8B}"/>
              </a:ext>
            </a:extLst>
          </p:cNvPr>
          <p:cNvSpPr txBox="1"/>
          <p:nvPr/>
        </p:nvSpPr>
        <p:spPr>
          <a:xfrm>
            <a:off x="3138118" y="2469609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곡이 첫번째로 나올 때까지 앞에 있는 곡부터 차례로 사라짐</a:t>
            </a:r>
            <a:endParaRPr lang="en-US" altLang="ko-KR" sz="900" dirty="0"/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6092E166-D080-471B-8D35-B940644544E0}"/>
              </a:ext>
            </a:extLst>
          </p:cNvPr>
          <p:cNvSpPr txBox="1"/>
          <p:nvPr/>
        </p:nvSpPr>
        <p:spPr>
          <a:xfrm>
            <a:off x="6165850" y="2469609"/>
            <a:ext cx="2859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곡이 첫 번째에 도달</a:t>
            </a:r>
            <a:endParaRPr lang="en-US" altLang="ko-KR" sz="900" dirty="0"/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7294D120-A2B3-4687-BF06-D4319056310C}"/>
              </a:ext>
            </a:extLst>
          </p:cNvPr>
          <p:cNvSpPr txBox="1"/>
          <p:nvPr/>
        </p:nvSpPr>
        <p:spPr>
          <a:xfrm>
            <a:off x="9166503" y="2469609"/>
            <a:ext cx="2859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곡이 정면 각도로 돌려지고 재생 정보 노출</a:t>
            </a:r>
            <a:endParaRPr lang="en-US" altLang="ko-KR" sz="900" dirty="0"/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063B92E2-61BA-435B-ADC5-A38CC8EFA3CA}"/>
              </a:ext>
            </a:extLst>
          </p:cNvPr>
          <p:cNvGrpSpPr/>
          <p:nvPr/>
        </p:nvGrpSpPr>
        <p:grpSpPr>
          <a:xfrm>
            <a:off x="6666675" y="1032915"/>
            <a:ext cx="1861582" cy="1267471"/>
            <a:chOff x="3206198" y="639139"/>
            <a:chExt cx="1861582" cy="1267471"/>
          </a:xfrm>
        </p:grpSpPr>
        <p:grpSp>
          <p:nvGrpSpPr>
            <p:cNvPr id="580" name="그룹 579">
              <a:extLst>
                <a:ext uri="{FF2B5EF4-FFF2-40B4-BE49-F238E27FC236}">
                  <a16:creationId xmlns:a16="http://schemas.microsoft.com/office/drawing/2014/main" id="{695DC909-7F27-413B-BDB6-BE32164BE31D}"/>
                </a:ext>
              </a:extLst>
            </p:cNvPr>
            <p:cNvGrpSpPr/>
            <p:nvPr/>
          </p:nvGrpSpPr>
          <p:grpSpPr>
            <a:xfrm>
              <a:off x="3495733" y="639139"/>
              <a:ext cx="323132" cy="495105"/>
              <a:chOff x="2363620" y="2007322"/>
              <a:chExt cx="938773" cy="1438391"/>
            </a:xfrm>
          </p:grpSpPr>
          <p:grpSp>
            <p:nvGrpSpPr>
              <p:cNvPr id="639" name="그룹 638">
                <a:extLst>
                  <a:ext uri="{FF2B5EF4-FFF2-40B4-BE49-F238E27FC236}">
                    <a16:creationId xmlns:a16="http://schemas.microsoft.com/office/drawing/2014/main" id="{78181287-9DED-468D-9F9E-1326A50D46B6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641" name="평행 사변형 640">
                  <a:extLst>
                    <a:ext uri="{FF2B5EF4-FFF2-40B4-BE49-F238E27FC236}">
                      <a16:creationId xmlns:a16="http://schemas.microsoft.com/office/drawing/2014/main" id="{8406724C-0478-4104-BCBB-3AC45FEEB7D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2" name="평행 사변형 641">
                  <a:extLst>
                    <a:ext uri="{FF2B5EF4-FFF2-40B4-BE49-F238E27FC236}">
                      <a16:creationId xmlns:a16="http://schemas.microsoft.com/office/drawing/2014/main" id="{AC8681BF-5414-444D-BBAA-DD7EBB71CBA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40" name="직사각형 639">
                <a:extLst>
                  <a:ext uri="{FF2B5EF4-FFF2-40B4-BE49-F238E27FC236}">
                    <a16:creationId xmlns:a16="http://schemas.microsoft.com/office/drawing/2014/main" id="{E233776C-F495-440C-AA7A-C885F25F531A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E8FB832F-575D-4EF6-9E45-9573402F9D15}"/>
                </a:ext>
              </a:extLst>
            </p:cNvPr>
            <p:cNvGrpSpPr/>
            <p:nvPr/>
          </p:nvGrpSpPr>
          <p:grpSpPr>
            <a:xfrm>
              <a:off x="3658781" y="811679"/>
              <a:ext cx="542120" cy="532385"/>
              <a:chOff x="2898270" y="2561931"/>
              <a:chExt cx="1574981" cy="1546698"/>
            </a:xfrm>
          </p:grpSpPr>
          <p:grpSp>
            <p:nvGrpSpPr>
              <p:cNvPr id="632" name="그룹 631">
                <a:extLst>
                  <a:ext uri="{FF2B5EF4-FFF2-40B4-BE49-F238E27FC236}">
                    <a16:creationId xmlns:a16="http://schemas.microsoft.com/office/drawing/2014/main" id="{38515C2D-E915-4104-BCD6-546D19A575D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635" name="평행 사변형 634">
                  <a:extLst>
                    <a:ext uri="{FF2B5EF4-FFF2-40B4-BE49-F238E27FC236}">
                      <a16:creationId xmlns:a16="http://schemas.microsoft.com/office/drawing/2014/main" id="{9484FC52-12F7-434B-8360-CA0D7A1F000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평행 사변형 635">
                  <a:extLst>
                    <a:ext uri="{FF2B5EF4-FFF2-40B4-BE49-F238E27FC236}">
                      <a16:creationId xmlns:a16="http://schemas.microsoft.com/office/drawing/2014/main" id="{C24AEE33-FEED-4A36-97F5-F7A9F54D772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7" name="직선 연결선 636">
                  <a:extLst>
                    <a:ext uri="{FF2B5EF4-FFF2-40B4-BE49-F238E27FC236}">
                      <a16:creationId xmlns:a16="http://schemas.microsoft.com/office/drawing/2014/main" id="{F0C2C1B8-5D5E-434B-8A01-148EF1F4E5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직선 연결선 637">
                  <a:extLst>
                    <a:ext uri="{FF2B5EF4-FFF2-40B4-BE49-F238E27FC236}">
                      <a16:creationId xmlns:a16="http://schemas.microsoft.com/office/drawing/2014/main" id="{35E6ADE5-046A-46A6-97BA-51ACF7428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3" name="직사각형 632">
                <a:extLst>
                  <a:ext uri="{FF2B5EF4-FFF2-40B4-BE49-F238E27FC236}">
                    <a16:creationId xmlns:a16="http://schemas.microsoft.com/office/drawing/2014/main" id="{5391D6FB-B06B-4AED-BC33-360549D5A246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634" name="직사각형 633">
                <a:extLst>
                  <a:ext uri="{FF2B5EF4-FFF2-40B4-BE49-F238E27FC236}">
                    <a16:creationId xmlns:a16="http://schemas.microsoft.com/office/drawing/2014/main" id="{B6505B7D-67E5-4349-90DB-AA16E5FF5E97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sp>
          <p:nvSpPr>
            <p:cNvPr id="582" name="평행 사변형 581">
              <a:extLst>
                <a:ext uri="{FF2B5EF4-FFF2-40B4-BE49-F238E27FC236}">
                  <a16:creationId xmlns:a16="http://schemas.microsoft.com/office/drawing/2014/main" id="{27752F5D-BD0F-4FDD-89B2-F4171A41C76F}"/>
                </a:ext>
              </a:extLst>
            </p:cNvPr>
            <p:cNvSpPr/>
            <p:nvPr/>
          </p:nvSpPr>
          <p:spPr>
            <a:xfrm rot="16200000" flipH="1">
              <a:off x="3718472" y="1084927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83" name="평행 사변형 582">
              <a:extLst>
                <a:ext uri="{FF2B5EF4-FFF2-40B4-BE49-F238E27FC236}">
                  <a16:creationId xmlns:a16="http://schemas.microsoft.com/office/drawing/2014/main" id="{6B06C678-C7DE-4284-9E7F-DB69EA06C263}"/>
                </a:ext>
              </a:extLst>
            </p:cNvPr>
            <p:cNvSpPr/>
            <p:nvPr/>
          </p:nvSpPr>
          <p:spPr>
            <a:xfrm rot="16200000" flipH="1">
              <a:off x="3727080" y="1090846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</a:rPr>
                <a:t> </a:t>
              </a:r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585" name="직선 연결선 584">
              <a:extLst>
                <a:ext uri="{FF2B5EF4-FFF2-40B4-BE49-F238E27FC236}">
                  <a16:creationId xmlns:a16="http://schemas.microsoft.com/office/drawing/2014/main" id="{0A8B6893-9630-4D2E-8A6A-91AE8ACAF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200" y="991726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직선 연결선 593">
              <a:extLst>
                <a:ext uri="{FF2B5EF4-FFF2-40B4-BE49-F238E27FC236}">
                  <a16:creationId xmlns:a16="http://schemas.microsoft.com/office/drawing/2014/main" id="{BFFF7434-890F-4115-B9C8-362AEAE4023B}"/>
                </a:ext>
              </a:extLst>
            </p:cNvPr>
            <p:cNvCxnSpPr>
              <a:cxnSpLocks/>
            </p:cNvCxnSpPr>
            <p:nvPr/>
          </p:nvCxnSpPr>
          <p:spPr>
            <a:xfrm>
              <a:off x="3826200" y="1103541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7522C571-8E63-49EF-B3BA-32D37DA30C47}"/>
                </a:ext>
              </a:extLst>
            </p:cNvPr>
            <p:cNvSpPr/>
            <p:nvPr/>
          </p:nvSpPr>
          <p:spPr>
            <a:xfrm rot="20324237">
              <a:off x="4087305" y="973702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1F712D22-E5AF-4DC6-9AA6-351B6171B657}"/>
                </a:ext>
              </a:extLst>
            </p:cNvPr>
            <p:cNvSpPr/>
            <p:nvPr/>
          </p:nvSpPr>
          <p:spPr>
            <a:xfrm rot="20324237">
              <a:off x="4094465" y="908412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grpSp>
          <p:nvGrpSpPr>
            <p:cNvPr id="597" name="그룹 596">
              <a:extLst>
                <a:ext uri="{FF2B5EF4-FFF2-40B4-BE49-F238E27FC236}">
                  <a16:creationId xmlns:a16="http://schemas.microsoft.com/office/drawing/2014/main" id="{CC09CE0D-D7C0-4902-81F2-36D57D207E0F}"/>
                </a:ext>
              </a:extLst>
            </p:cNvPr>
            <p:cNvGrpSpPr/>
            <p:nvPr/>
          </p:nvGrpSpPr>
          <p:grpSpPr>
            <a:xfrm>
              <a:off x="3973568" y="1079727"/>
              <a:ext cx="605604" cy="539194"/>
              <a:chOff x="3812796" y="3340670"/>
              <a:chExt cx="1759417" cy="1566480"/>
            </a:xfrm>
          </p:grpSpPr>
          <p:grpSp>
            <p:nvGrpSpPr>
              <p:cNvPr id="625" name="그룹 624">
                <a:extLst>
                  <a:ext uri="{FF2B5EF4-FFF2-40B4-BE49-F238E27FC236}">
                    <a16:creationId xmlns:a16="http://schemas.microsoft.com/office/drawing/2014/main" id="{56BA41FD-21E9-47A7-9A7B-885359FEAD22}"/>
                  </a:ext>
                </a:extLst>
              </p:cNvPr>
              <p:cNvGrpSpPr/>
              <p:nvPr/>
            </p:nvGrpSpPr>
            <p:grpSpPr>
              <a:xfrm flipH="1">
                <a:off x="3812796" y="3456674"/>
                <a:ext cx="866935" cy="1450476"/>
                <a:chOff x="1716240" y="592299"/>
                <a:chExt cx="987975" cy="1652989"/>
              </a:xfrm>
            </p:grpSpPr>
            <p:sp>
              <p:nvSpPr>
                <p:cNvPr id="628" name="평행 사변형 627">
                  <a:extLst>
                    <a:ext uri="{FF2B5EF4-FFF2-40B4-BE49-F238E27FC236}">
                      <a16:creationId xmlns:a16="http://schemas.microsoft.com/office/drawing/2014/main" id="{8FDEA35A-C2D1-4EE7-AF6F-D14615BF0A4B}"/>
                    </a:ext>
                  </a:extLst>
                </p:cNvPr>
                <p:cNvSpPr/>
                <p:nvPr/>
              </p:nvSpPr>
              <p:spPr>
                <a:xfrm rot="5400000">
                  <a:off x="1386159" y="927232"/>
                  <a:ext cx="1652989" cy="983123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9" name="평행 사변형 628">
                  <a:extLst>
                    <a:ext uri="{FF2B5EF4-FFF2-40B4-BE49-F238E27FC236}">
                      <a16:creationId xmlns:a16="http://schemas.microsoft.com/office/drawing/2014/main" id="{69194F40-3006-4BE8-8749-EB941BC01AA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0" name="직선 연결선 629">
                  <a:extLst>
                    <a:ext uri="{FF2B5EF4-FFF2-40B4-BE49-F238E27FC236}">
                      <a16:creationId xmlns:a16="http://schemas.microsoft.com/office/drawing/2014/main" id="{870F6490-BD04-4D53-8790-A39D30E0A0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 630">
                  <a:extLst>
                    <a:ext uri="{FF2B5EF4-FFF2-40B4-BE49-F238E27FC236}">
                      <a16:creationId xmlns:a16="http://schemas.microsoft.com/office/drawing/2014/main" id="{BA616763-15BB-495E-9BFD-0CBED5C48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6" name="직사각형 625">
                <a:extLst>
                  <a:ext uri="{FF2B5EF4-FFF2-40B4-BE49-F238E27FC236}">
                    <a16:creationId xmlns:a16="http://schemas.microsoft.com/office/drawing/2014/main" id="{7ED83F97-6005-48EF-A466-5AE55EE02C38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627" name="직사각형 626">
                <a:extLst>
                  <a:ext uri="{FF2B5EF4-FFF2-40B4-BE49-F238E27FC236}">
                    <a16:creationId xmlns:a16="http://schemas.microsoft.com/office/drawing/2014/main" id="{A5D6C724-3D47-4A14-A00E-2BB299C3A19F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598" name="그룹 597">
              <a:extLst>
                <a:ext uri="{FF2B5EF4-FFF2-40B4-BE49-F238E27FC236}">
                  <a16:creationId xmlns:a16="http://schemas.microsoft.com/office/drawing/2014/main" id="{3914009E-A0D6-48C3-B41D-5424A6234412}"/>
                </a:ext>
              </a:extLst>
            </p:cNvPr>
            <p:cNvGrpSpPr/>
            <p:nvPr/>
          </p:nvGrpSpPr>
          <p:grpSpPr>
            <a:xfrm>
              <a:off x="4345761" y="1106591"/>
              <a:ext cx="317715" cy="370999"/>
              <a:chOff x="4371111" y="2758625"/>
              <a:chExt cx="923035" cy="1077835"/>
            </a:xfrm>
          </p:grpSpPr>
          <p:grpSp>
            <p:nvGrpSpPr>
              <p:cNvPr id="621" name="그룹 620">
                <a:extLst>
                  <a:ext uri="{FF2B5EF4-FFF2-40B4-BE49-F238E27FC236}">
                    <a16:creationId xmlns:a16="http://schemas.microsoft.com/office/drawing/2014/main" id="{4395C358-544E-49D6-8D08-0CBECDE0FDAD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623" name="평행 사변형 622">
                  <a:extLst>
                    <a:ext uri="{FF2B5EF4-FFF2-40B4-BE49-F238E27FC236}">
                      <a16:creationId xmlns:a16="http://schemas.microsoft.com/office/drawing/2014/main" id="{8D8D635E-9ECF-49A5-A367-6FC79F70C57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4" name="평행 사변형 623">
                  <a:extLst>
                    <a:ext uri="{FF2B5EF4-FFF2-40B4-BE49-F238E27FC236}">
                      <a16:creationId xmlns:a16="http://schemas.microsoft.com/office/drawing/2014/main" id="{97BD19BC-113B-420C-A6E7-E5F4E0B31C0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22" name="직사각형 621">
                <a:extLst>
                  <a:ext uri="{FF2B5EF4-FFF2-40B4-BE49-F238E27FC236}">
                    <a16:creationId xmlns:a16="http://schemas.microsoft.com/office/drawing/2014/main" id="{D37FC469-F6F3-462A-A1EC-ADC55A021333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599" name="그룹 598">
              <a:extLst>
                <a:ext uri="{FF2B5EF4-FFF2-40B4-BE49-F238E27FC236}">
                  <a16:creationId xmlns:a16="http://schemas.microsoft.com/office/drawing/2014/main" id="{F39D4FEB-722D-4B29-BE6B-8F0837E25D83}"/>
                </a:ext>
              </a:extLst>
            </p:cNvPr>
            <p:cNvGrpSpPr/>
            <p:nvPr/>
          </p:nvGrpSpPr>
          <p:grpSpPr>
            <a:xfrm>
              <a:off x="4722814" y="1038333"/>
              <a:ext cx="344966" cy="295126"/>
              <a:chOff x="5466534" y="2560320"/>
              <a:chExt cx="1002206" cy="857407"/>
            </a:xfrm>
          </p:grpSpPr>
          <p:grpSp>
            <p:nvGrpSpPr>
              <p:cNvPr id="617" name="그룹 616">
                <a:extLst>
                  <a:ext uri="{FF2B5EF4-FFF2-40B4-BE49-F238E27FC236}">
                    <a16:creationId xmlns:a16="http://schemas.microsoft.com/office/drawing/2014/main" id="{B1ECB8F6-7104-44A3-92D7-4FC076E0D7F5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619" name="평행 사변형 618">
                  <a:extLst>
                    <a:ext uri="{FF2B5EF4-FFF2-40B4-BE49-F238E27FC236}">
                      <a16:creationId xmlns:a16="http://schemas.microsoft.com/office/drawing/2014/main" id="{A53C8A49-AF01-42B8-A1DF-C878CA99F80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평행 사변형 619">
                  <a:extLst>
                    <a:ext uri="{FF2B5EF4-FFF2-40B4-BE49-F238E27FC236}">
                      <a16:creationId xmlns:a16="http://schemas.microsoft.com/office/drawing/2014/main" id="{15D5A914-6D29-4457-BDE7-E96E06E45FE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8" name="직사각형 617">
                <a:extLst>
                  <a:ext uri="{FF2B5EF4-FFF2-40B4-BE49-F238E27FC236}">
                    <a16:creationId xmlns:a16="http://schemas.microsoft.com/office/drawing/2014/main" id="{B432809C-7B11-476C-8C79-68D867520F7B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147B524B-A49A-485A-B536-3474FB7E6DE0}"/>
                </a:ext>
              </a:extLst>
            </p:cNvPr>
            <p:cNvGrpSpPr/>
            <p:nvPr/>
          </p:nvGrpSpPr>
          <p:grpSpPr>
            <a:xfrm>
              <a:off x="3586826" y="1396279"/>
              <a:ext cx="318404" cy="366200"/>
              <a:chOff x="2166233" y="3600234"/>
              <a:chExt cx="925037" cy="1063893"/>
            </a:xfrm>
          </p:grpSpPr>
          <p:grpSp>
            <p:nvGrpSpPr>
              <p:cNvPr id="613" name="그룹 612">
                <a:extLst>
                  <a:ext uri="{FF2B5EF4-FFF2-40B4-BE49-F238E27FC236}">
                    <a16:creationId xmlns:a16="http://schemas.microsoft.com/office/drawing/2014/main" id="{CCA50253-44CC-44D2-B35C-B871137F7884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615" name="평행 사변형 614">
                  <a:extLst>
                    <a:ext uri="{FF2B5EF4-FFF2-40B4-BE49-F238E27FC236}">
                      <a16:creationId xmlns:a16="http://schemas.microsoft.com/office/drawing/2014/main" id="{106D96CD-ABA8-4A05-B140-238C1B987302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평행 사변형 615">
                  <a:extLst>
                    <a:ext uri="{FF2B5EF4-FFF2-40B4-BE49-F238E27FC236}">
                      <a16:creationId xmlns:a16="http://schemas.microsoft.com/office/drawing/2014/main" id="{928AEA97-6B0D-47E6-8C68-68A79C8D039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4" name="직사각형 613">
                <a:extLst>
                  <a:ext uri="{FF2B5EF4-FFF2-40B4-BE49-F238E27FC236}">
                    <a16:creationId xmlns:a16="http://schemas.microsoft.com/office/drawing/2014/main" id="{D941651B-1687-4FE3-8516-E907B996DAC6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06B5B4BC-393E-4168-84B1-A1774246FD3F}"/>
                </a:ext>
              </a:extLst>
            </p:cNvPr>
            <p:cNvGrpSpPr/>
            <p:nvPr/>
          </p:nvGrpSpPr>
          <p:grpSpPr>
            <a:xfrm>
              <a:off x="3206198" y="1607840"/>
              <a:ext cx="333746" cy="298770"/>
              <a:chOff x="1060421" y="4214866"/>
              <a:chExt cx="969608" cy="867996"/>
            </a:xfrm>
          </p:grpSpPr>
          <p:grpSp>
            <p:nvGrpSpPr>
              <p:cNvPr id="609" name="그룹 608">
                <a:extLst>
                  <a:ext uri="{FF2B5EF4-FFF2-40B4-BE49-F238E27FC236}">
                    <a16:creationId xmlns:a16="http://schemas.microsoft.com/office/drawing/2014/main" id="{5EE0B4FD-DB48-4036-8CF1-3AE97242927C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611" name="평행 사변형 610">
                  <a:extLst>
                    <a:ext uri="{FF2B5EF4-FFF2-40B4-BE49-F238E27FC236}">
                      <a16:creationId xmlns:a16="http://schemas.microsoft.com/office/drawing/2014/main" id="{CDACF160-3F96-4F83-AA0F-2D7D52D721BA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평행 사변형 611">
                  <a:extLst>
                    <a:ext uri="{FF2B5EF4-FFF2-40B4-BE49-F238E27FC236}">
                      <a16:creationId xmlns:a16="http://schemas.microsoft.com/office/drawing/2014/main" id="{5B4A0770-C4FF-4DF7-BA49-BA5B84CE8EFD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0" name="직사각형 609">
                <a:extLst>
                  <a:ext uri="{FF2B5EF4-FFF2-40B4-BE49-F238E27FC236}">
                    <a16:creationId xmlns:a16="http://schemas.microsoft.com/office/drawing/2014/main" id="{68486384-04EC-4FD8-8D1D-6A696DA3F707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cxnSp>
          <p:nvCxnSpPr>
            <p:cNvPr id="602" name="직선 연결선 601">
              <a:extLst>
                <a:ext uri="{FF2B5EF4-FFF2-40B4-BE49-F238E27FC236}">
                  <a16:creationId xmlns:a16="http://schemas.microsoft.com/office/drawing/2014/main" id="{0CDD7049-3819-49C5-8E50-20B767AE49D0}"/>
                </a:ext>
              </a:extLst>
            </p:cNvPr>
            <p:cNvCxnSpPr>
              <a:cxnSpLocks/>
            </p:cNvCxnSpPr>
            <p:nvPr/>
          </p:nvCxnSpPr>
          <p:spPr>
            <a:xfrm>
              <a:off x="4123322" y="1360566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3" name="평행 사변형 602">
              <a:extLst>
                <a:ext uri="{FF2B5EF4-FFF2-40B4-BE49-F238E27FC236}">
                  <a16:creationId xmlns:a16="http://schemas.microsoft.com/office/drawing/2014/main" id="{3C3BB2C1-D4EE-46C0-93FE-178500F423A8}"/>
                </a:ext>
              </a:extLst>
            </p:cNvPr>
            <p:cNvSpPr/>
            <p:nvPr/>
          </p:nvSpPr>
          <p:spPr>
            <a:xfrm rot="16200000" flipH="1">
              <a:off x="4015594" y="1341952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604" name="평행 사변형 603">
              <a:extLst>
                <a:ext uri="{FF2B5EF4-FFF2-40B4-BE49-F238E27FC236}">
                  <a16:creationId xmlns:a16="http://schemas.microsoft.com/office/drawing/2014/main" id="{BE7B8EDC-7D3F-457A-8C6E-0C0BC8242C0E}"/>
                </a:ext>
              </a:extLst>
            </p:cNvPr>
            <p:cNvSpPr/>
            <p:nvPr/>
          </p:nvSpPr>
          <p:spPr>
            <a:xfrm rot="16200000" flipH="1">
              <a:off x="4024202" y="1347871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605" name="직선 연결선 604">
              <a:extLst>
                <a:ext uri="{FF2B5EF4-FFF2-40B4-BE49-F238E27FC236}">
                  <a16:creationId xmlns:a16="http://schemas.microsoft.com/office/drawing/2014/main" id="{A3366EF4-CDB7-41B0-BAE2-DE7D6C630D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3322" y="1248751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34A973F9-5301-45E3-B84C-3E829070188A}"/>
                </a:ext>
              </a:extLst>
            </p:cNvPr>
            <p:cNvSpPr/>
            <p:nvPr/>
          </p:nvSpPr>
          <p:spPr>
            <a:xfrm rot="20324237">
              <a:off x="4374903" y="1230727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ADB3F3D5-841F-4EAB-83B2-F29AE1AB3AE8}"/>
                </a:ext>
              </a:extLst>
            </p:cNvPr>
            <p:cNvSpPr/>
            <p:nvPr/>
          </p:nvSpPr>
          <p:spPr>
            <a:xfrm rot="20324237">
              <a:off x="4382063" y="1165437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cxnSp>
          <p:nvCxnSpPr>
            <p:cNvPr id="608" name="직선 연결선 607">
              <a:extLst>
                <a:ext uri="{FF2B5EF4-FFF2-40B4-BE49-F238E27FC236}">
                  <a16:creationId xmlns:a16="http://schemas.microsoft.com/office/drawing/2014/main" id="{7CCA6FDC-0E74-47BF-ACA6-BACA278B9F4F}"/>
                </a:ext>
              </a:extLst>
            </p:cNvPr>
            <p:cNvCxnSpPr>
              <a:cxnSpLocks/>
            </p:cNvCxnSpPr>
            <p:nvPr/>
          </p:nvCxnSpPr>
          <p:spPr>
            <a:xfrm>
              <a:off x="4128098" y="1362885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그룹 642">
            <a:extLst>
              <a:ext uri="{FF2B5EF4-FFF2-40B4-BE49-F238E27FC236}">
                <a16:creationId xmlns:a16="http://schemas.microsoft.com/office/drawing/2014/main" id="{547C684F-B384-4752-9B91-9A34874625F9}"/>
              </a:ext>
            </a:extLst>
          </p:cNvPr>
          <p:cNvGrpSpPr/>
          <p:nvPr/>
        </p:nvGrpSpPr>
        <p:grpSpPr>
          <a:xfrm>
            <a:off x="9701112" y="1054269"/>
            <a:ext cx="2074771" cy="1267471"/>
            <a:chOff x="1706841" y="1821509"/>
            <a:chExt cx="6027683" cy="3682291"/>
          </a:xfrm>
        </p:grpSpPr>
        <p:grpSp>
          <p:nvGrpSpPr>
            <p:cNvPr id="644" name="그룹 643">
              <a:extLst>
                <a:ext uri="{FF2B5EF4-FFF2-40B4-BE49-F238E27FC236}">
                  <a16:creationId xmlns:a16="http://schemas.microsoft.com/office/drawing/2014/main" id="{79042435-33D6-4985-9DC5-70268F073488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701" name="그룹 700">
                <a:extLst>
                  <a:ext uri="{FF2B5EF4-FFF2-40B4-BE49-F238E27FC236}">
                    <a16:creationId xmlns:a16="http://schemas.microsoft.com/office/drawing/2014/main" id="{F9EE9058-B6CD-4871-B47D-CE0226523D06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703" name="평행 사변형 702">
                  <a:extLst>
                    <a:ext uri="{FF2B5EF4-FFF2-40B4-BE49-F238E27FC236}">
                      <a16:creationId xmlns:a16="http://schemas.microsoft.com/office/drawing/2014/main" id="{53E45747-1BB1-4695-A627-6A38A12C9B5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평행 사변형 703">
                  <a:extLst>
                    <a:ext uri="{FF2B5EF4-FFF2-40B4-BE49-F238E27FC236}">
                      <a16:creationId xmlns:a16="http://schemas.microsoft.com/office/drawing/2014/main" id="{4B954B25-8689-455B-BE61-50E34FBFAA2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02" name="직사각형 701">
                <a:extLst>
                  <a:ext uri="{FF2B5EF4-FFF2-40B4-BE49-F238E27FC236}">
                    <a16:creationId xmlns:a16="http://schemas.microsoft.com/office/drawing/2014/main" id="{11396495-2180-4517-978A-38E753AC1FE9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3FCA07FC-BF98-4386-80A7-C1D1540094D2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694" name="그룹 693">
                <a:extLst>
                  <a:ext uri="{FF2B5EF4-FFF2-40B4-BE49-F238E27FC236}">
                    <a16:creationId xmlns:a16="http://schemas.microsoft.com/office/drawing/2014/main" id="{1C16E52A-61F6-4704-8B33-C1B4CA799F82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697" name="평행 사변형 696">
                  <a:extLst>
                    <a:ext uri="{FF2B5EF4-FFF2-40B4-BE49-F238E27FC236}">
                      <a16:creationId xmlns:a16="http://schemas.microsoft.com/office/drawing/2014/main" id="{E57B9695-8DB8-4A11-A655-63A09C16746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평행 사변형 697">
                  <a:extLst>
                    <a:ext uri="{FF2B5EF4-FFF2-40B4-BE49-F238E27FC236}">
                      <a16:creationId xmlns:a16="http://schemas.microsoft.com/office/drawing/2014/main" id="{33D9CC0D-0A16-488A-9896-251E156B5C64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9" name="직선 연결선 698">
                  <a:extLst>
                    <a:ext uri="{FF2B5EF4-FFF2-40B4-BE49-F238E27FC236}">
                      <a16:creationId xmlns:a16="http://schemas.microsoft.com/office/drawing/2014/main" id="{04AD9E66-C102-456A-8EA8-3689F3C38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직선 연결선 699">
                  <a:extLst>
                    <a:ext uri="{FF2B5EF4-FFF2-40B4-BE49-F238E27FC236}">
                      <a16:creationId xmlns:a16="http://schemas.microsoft.com/office/drawing/2014/main" id="{D478A914-B2BD-45A9-9FE9-39754FD7B1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5" name="직사각형 694">
                <a:extLst>
                  <a:ext uri="{FF2B5EF4-FFF2-40B4-BE49-F238E27FC236}">
                    <a16:creationId xmlns:a16="http://schemas.microsoft.com/office/drawing/2014/main" id="{52A5D288-D758-4EE9-8F7F-D07EACB252D4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C27B8A84-604C-477D-96D4-577590AA5589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646" name="그룹 645">
              <a:extLst>
                <a:ext uri="{FF2B5EF4-FFF2-40B4-BE49-F238E27FC236}">
                  <a16:creationId xmlns:a16="http://schemas.microsoft.com/office/drawing/2014/main" id="{E51C6B4C-D816-4789-B664-A3AF01807C31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687" name="그룹 686">
                <a:extLst>
                  <a:ext uri="{FF2B5EF4-FFF2-40B4-BE49-F238E27FC236}">
                    <a16:creationId xmlns:a16="http://schemas.microsoft.com/office/drawing/2014/main" id="{A9CA23F1-EE05-4F06-8FC6-028740AFC0B5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690" name="평행 사변형 689">
                  <a:extLst>
                    <a:ext uri="{FF2B5EF4-FFF2-40B4-BE49-F238E27FC236}">
                      <a16:creationId xmlns:a16="http://schemas.microsoft.com/office/drawing/2014/main" id="{96E593ED-7C13-42B9-9224-C004F088AEC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평행 사변형 690">
                  <a:extLst>
                    <a:ext uri="{FF2B5EF4-FFF2-40B4-BE49-F238E27FC236}">
                      <a16:creationId xmlns:a16="http://schemas.microsoft.com/office/drawing/2014/main" id="{295D8B7B-F0A4-4A7C-8DB8-09000CDDE4A2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직선 연결선 691">
                  <a:extLst>
                    <a:ext uri="{FF2B5EF4-FFF2-40B4-BE49-F238E27FC236}">
                      <a16:creationId xmlns:a16="http://schemas.microsoft.com/office/drawing/2014/main" id="{88C63F78-192F-4606-9371-22353F3751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직선 연결선 692">
                  <a:extLst>
                    <a:ext uri="{FF2B5EF4-FFF2-40B4-BE49-F238E27FC236}">
                      <a16:creationId xmlns:a16="http://schemas.microsoft.com/office/drawing/2014/main" id="{8B001BF5-08BA-4806-9F3E-C1FDA4200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8" name="직사각형 687">
                <a:extLst>
                  <a:ext uri="{FF2B5EF4-FFF2-40B4-BE49-F238E27FC236}">
                    <a16:creationId xmlns:a16="http://schemas.microsoft.com/office/drawing/2014/main" id="{86BB9066-F2AC-4C15-9A59-FD1EE68B4588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689" name="직사각형 688">
                <a:extLst>
                  <a:ext uri="{FF2B5EF4-FFF2-40B4-BE49-F238E27FC236}">
                    <a16:creationId xmlns:a16="http://schemas.microsoft.com/office/drawing/2014/main" id="{A2215B98-96A0-4971-94AF-B91720A4B926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647" name="그룹 646">
              <a:extLst>
                <a:ext uri="{FF2B5EF4-FFF2-40B4-BE49-F238E27FC236}">
                  <a16:creationId xmlns:a16="http://schemas.microsoft.com/office/drawing/2014/main" id="{B6D37EAD-E2EE-4026-8145-9AD166828371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680" name="그룹 679">
                <a:extLst>
                  <a:ext uri="{FF2B5EF4-FFF2-40B4-BE49-F238E27FC236}">
                    <a16:creationId xmlns:a16="http://schemas.microsoft.com/office/drawing/2014/main" id="{275AE008-F0D0-4ED3-B765-2BC786CDBA2A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683" name="평행 사변형 682">
                  <a:extLst>
                    <a:ext uri="{FF2B5EF4-FFF2-40B4-BE49-F238E27FC236}">
                      <a16:creationId xmlns:a16="http://schemas.microsoft.com/office/drawing/2014/main" id="{30A67955-7979-454C-BE9C-5E225AB52A1C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평행 사변형 683">
                  <a:extLst>
                    <a:ext uri="{FF2B5EF4-FFF2-40B4-BE49-F238E27FC236}">
                      <a16:creationId xmlns:a16="http://schemas.microsoft.com/office/drawing/2014/main" id="{D5670C68-A332-45FD-A80A-A6BE95EFD59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5" name="직선 연결선 684">
                  <a:extLst>
                    <a:ext uri="{FF2B5EF4-FFF2-40B4-BE49-F238E27FC236}">
                      <a16:creationId xmlns:a16="http://schemas.microsoft.com/office/drawing/2014/main" id="{85479F46-C372-4193-B5F0-B5CB91844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직선 연결선 685">
                  <a:extLst>
                    <a:ext uri="{FF2B5EF4-FFF2-40B4-BE49-F238E27FC236}">
                      <a16:creationId xmlns:a16="http://schemas.microsoft.com/office/drawing/2014/main" id="{34A73E89-9ECF-486F-AECC-E244BC38A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1" name="직사각형 680">
                <a:extLst>
                  <a:ext uri="{FF2B5EF4-FFF2-40B4-BE49-F238E27FC236}">
                    <a16:creationId xmlns:a16="http://schemas.microsoft.com/office/drawing/2014/main" id="{2193EF87-8902-48B1-A65E-1BD94237E8F6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682" name="직사각형 681">
                <a:extLst>
                  <a:ext uri="{FF2B5EF4-FFF2-40B4-BE49-F238E27FC236}">
                    <a16:creationId xmlns:a16="http://schemas.microsoft.com/office/drawing/2014/main" id="{7FB8109E-EE41-4522-ACAA-9EA0DDE11763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4F0BA84-FF3F-4CF4-8C91-D6A7AF6DF85D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676" name="그룹 675">
                <a:extLst>
                  <a:ext uri="{FF2B5EF4-FFF2-40B4-BE49-F238E27FC236}">
                    <a16:creationId xmlns:a16="http://schemas.microsoft.com/office/drawing/2014/main" id="{8F3F699D-A681-4E65-9A20-415D68D2604D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678" name="평행 사변형 677">
                  <a:extLst>
                    <a:ext uri="{FF2B5EF4-FFF2-40B4-BE49-F238E27FC236}">
                      <a16:creationId xmlns:a16="http://schemas.microsoft.com/office/drawing/2014/main" id="{74FB9DF8-AB19-452C-BB27-A7FA240F6792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9" name="평행 사변형 678">
                  <a:extLst>
                    <a:ext uri="{FF2B5EF4-FFF2-40B4-BE49-F238E27FC236}">
                      <a16:creationId xmlns:a16="http://schemas.microsoft.com/office/drawing/2014/main" id="{43872533-F8D1-46EA-A31E-0876AD9015C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77" name="직사각형 676">
                <a:extLst>
                  <a:ext uri="{FF2B5EF4-FFF2-40B4-BE49-F238E27FC236}">
                    <a16:creationId xmlns:a16="http://schemas.microsoft.com/office/drawing/2014/main" id="{20AB0A4C-0D5C-407E-AE58-EB9E6EF7ECFC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649" name="그룹 648">
              <a:extLst>
                <a:ext uri="{FF2B5EF4-FFF2-40B4-BE49-F238E27FC236}">
                  <a16:creationId xmlns:a16="http://schemas.microsoft.com/office/drawing/2014/main" id="{93882E41-0A87-43D6-B2AC-3F4B44353A97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672" name="그룹 671">
                <a:extLst>
                  <a:ext uri="{FF2B5EF4-FFF2-40B4-BE49-F238E27FC236}">
                    <a16:creationId xmlns:a16="http://schemas.microsoft.com/office/drawing/2014/main" id="{3B42517C-BD02-441B-91A3-D28B0BB9F304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674" name="평행 사변형 673">
                  <a:extLst>
                    <a:ext uri="{FF2B5EF4-FFF2-40B4-BE49-F238E27FC236}">
                      <a16:creationId xmlns:a16="http://schemas.microsoft.com/office/drawing/2014/main" id="{C88D4CDC-18E0-42CB-AF39-955A4920EFA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평행 사변형 674">
                  <a:extLst>
                    <a:ext uri="{FF2B5EF4-FFF2-40B4-BE49-F238E27FC236}">
                      <a16:creationId xmlns:a16="http://schemas.microsoft.com/office/drawing/2014/main" id="{C8F1DFC7-81D2-48F2-8467-17C8000BD80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73" name="직사각형 672">
                <a:extLst>
                  <a:ext uri="{FF2B5EF4-FFF2-40B4-BE49-F238E27FC236}">
                    <a16:creationId xmlns:a16="http://schemas.microsoft.com/office/drawing/2014/main" id="{81F45FED-602D-49D5-84F9-A8F75E92DD26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650" name="그룹 649">
              <a:extLst>
                <a:ext uri="{FF2B5EF4-FFF2-40B4-BE49-F238E27FC236}">
                  <a16:creationId xmlns:a16="http://schemas.microsoft.com/office/drawing/2014/main" id="{A2554E19-B51E-4FF9-9579-231947002D1E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668" name="그룹 667">
                <a:extLst>
                  <a:ext uri="{FF2B5EF4-FFF2-40B4-BE49-F238E27FC236}">
                    <a16:creationId xmlns:a16="http://schemas.microsoft.com/office/drawing/2014/main" id="{D7E2167E-3A6F-4B91-9FED-7F35B3489CAD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670" name="평행 사변형 669">
                  <a:extLst>
                    <a:ext uri="{FF2B5EF4-FFF2-40B4-BE49-F238E27FC236}">
                      <a16:creationId xmlns:a16="http://schemas.microsoft.com/office/drawing/2014/main" id="{B663B209-A9BA-4570-A500-ECCC6E75D29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평행 사변형 670">
                  <a:extLst>
                    <a:ext uri="{FF2B5EF4-FFF2-40B4-BE49-F238E27FC236}">
                      <a16:creationId xmlns:a16="http://schemas.microsoft.com/office/drawing/2014/main" id="{73B8DADF-02C3-485C-8C2E-BA1D2FF90BD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9" name="직사각형 668">
                <a:extLst>
                  <a:ext uri="{FF2B5EF4-FFF2-40B4-BE49-F238E27FC236}">
                    <a16:creationId xmlns:a16="http://schemas.microsoft.com/office/drawing/2014/main" id="{1CAD60C7-EA0B-400F-B127-08DAEC3E7C03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736FD954-60FD-425B-AC8B-B4B2522A6B25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664" name="그룹 663">
                <a:extLst>
                  <a:ext uri="{FF2B5EF4-FFF2-40B4-BE49-F238E27FC236}">
                    <a16:creationId xmlns:a16="http://schemas.microsoft.com/office/drawing/2014/main" id="{D55F67D7-870F-4A93-91FF-E1E600183A9E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666" name="평행 사변형 665">
                  <a:extLst>
                    <a:ext uri="{FF2B5EF4-FFF2-40B4-BE49-F238E27FC236}">
                      <a16:creationId xmlns:a16="http://schemas.microsoft.com/office/drawing/2014/main" id="{E1F5479A-58D7-4FD2-8547-89FB55D7CFF9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7" name="평행 사변형 666">
                  <a:extLst>
                    <a:ext uri="{FF2B5EF4-FFF2-40B4-BE49-F238E27FC236}">
                      <a16:creationId xmlns:a16="http://schemas.microsoft.com/office/drawing/2014/main" id="{DC250589-35BD-4103-9478-0468352EF41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5" name="직사각형 664">
                <a:extLst>
                  <a:ext uri="{FF2B5EF4-FFF2-40B4-BE49-F238E27FC236}">
                    <a16:creationId xmlns:a16="http://schemas.microsoft.com/office/drawing/2014/main" id="{0736FD25-F41A-48B0-B345-0E28F18357A3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652" name="그룹 651">
              <a:extLst>
                <a:ext uri="{FF2B5EF4-FFF2-40B4-BE49-F238E27FC236}">
                  <a16:creationId xmlns:a16="http://schemas.microsoft.com/office/drawing/2014/main" id="{6BE8F764-73B9-4E95-B7A1-53545E66D1D9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653" name="직사각형 652">
                <a:extLst>
                  <a:ext uri="{FF2B5EF4-FFF2-40B4-BE49-F238E27FC236}">
                    <a16:creationId xmlns:a16="http://schemas.microsoft.com/office/drawing/2014/main" id="{316C3E5D-E7F6-4C3F-BC67-D01B501DC3CF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654" name="직사각형 653">
                <a:extLst>
                  <a:ext uri="{FF2B5EF4-FFF2-40B4-BE49-F238E27FC236}">
                    <a16:creationId xmlns:a16="http://schemas.microsoft.com/office/drawing/2014/main" id="{1BAFF080-C1F9-41FF-B027-4D6CD4546499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655" name="그룹 654">
                <a:extLst>
                  <a:ext uri="{FF2B5EF4-FFF2-40B4-BE49-F238E27FC236}">
                    <a16:creationId xmlns:a16="http://schemas.microsoft.com/office/drawing/2014/main" id="{A37441D6-2A81-4EA5-AE08-973B37717409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662" name="직선 연결선 661">
                  <a:extLst>
                    <a:ext uri="{FF2B5EF4-FFF2-40B4-BE49-F238E27FC236}">
                      <a16:creationId xmlns:a16="http://schemas.microsoft.com/office/drawing/2014/main" id="{34CDD2C6-0D52-46BA-832F-869EFDD9E4DD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직선 연결선 662">
                  <a:extLst>
                    <a:ext uri="{FF2B5EF4-FFF2-40B4-BE49-F238E27FC236}">
                      <a16:creationId xmlns:a16="http://schemas.microsoft.com/office/drawing/2014/main" id="{1AE17655-FC6D-4E91-A523-4AAF09B0F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6" name="직사각형 655">
                <a:extLst>
                  <a:ext uri="{FF2B5EF4-FFF2-40B4-BE49-F238E27FC236}">
                    <a16:creationId xmlns:a16="http://schemas.microsoft.com/office/drawing/2014/main" id="{CB16A81B-33BC-412C-95E4-8E453FD20B97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657" name="그룹 656">
                <a:extLst>
                  <a:ext uri="{FF2B5EF4-FFF2-40B4-BE49-F238E27FC236}">
                    <a16:creationId xmlns:a16="http://schemas.microsoft.com/office/drawing/2014/main" id="{BEA0AE9F-7674-4EE4-81B7-8EF707DD8406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4A1011DC-78CE-426F-8513-7AFF66B1AB9A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683607CA-CCA1-40EB-9B29-470A19FD0821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0" name="직선 연결선 659">
                  <a:extLst>
                    <a:ext uri="{FF2B5EF4-FFF2-40B4-BE49-F238E27FC236}">
                      <a16:creationId xmlns:a16="http://schemas.microsoft.com/office/drawing/2014/main" id="{749F011F-16F0-4453-B664-8F80C352B3B5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직선 연결선 660">
                  <a:extLst>
                    <a:ext uri="{FF2B5EF4-FFF2-40B4-BE49-F238E27FC236}">
                      <a16:creationId xmlns:a16="http://schemas.microsoft.com/office/drawing/2014/main" id="{1FED341B-CC22-4BC1-8C18-BDB03050D53F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5" name="화살표: 왼쪽으로 구부러짐 704">
            <a:extLst>
              <a:ext uri="{FF2B5EF4-FFF2-40B4-BE49-F238E27FC236}">
                <a16:creationId xmlns:a16="http://schemas.microsoft.com/office/drawing/2014/main" id="{F35B7D69-C456-4332-BC89-15B69B9FB6B5}"/>
              </a:ext>
            </a:extLst>
          </p:cNvPr>
          <p:cNvSpPr/>
          <p:nvPr/>
        </p:nvSpPr>
        <p:spPr>
          <a:xfrm rot="19800000">
            <a:off x="10748307" y="1534231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761" name="그룹 760">
            <a:extLst>
              <a:ext uri="{FF2B5EF4-FFF2-40B4-BE49-F238E27FC236}">
                <a16:creationId xmlns:a16="http://schemas.microsoft.com/office/drawing/2014/main" id="{9968E78D-6D91-4741-A505-ED0B85540709}"/>
              </a:ext>
            </a:extLst>
          </p:cNvPr>
          <p:cNvGrpSpPr/>
          <p:nvPr/>
        </p:nvGrpSpPr>
        <p:grpSpPr>
          <a:xfrm>
            <a:off x="3138118" y="3989030"/>
            <a:ext cx="2865146" cy="1417651"/>
            <a:chOff x="249423" y="1797449"/>
            <a:chExt cx="7399150" cy="3661038"/>
          </a:xfrm>
        </p:grpSpPr>
        <p:sp>
          <p:nvSpPr>
            <p:cNvPr id="762" name="직사각형 761">
              <a:extLst>
                <a:ext uri="{FF2B5EF4-FFF2-40B4-BE49-F238E27FC236}">
                  <a16:creationId xmlns:a16="http://schemas.microsoft.com/office/drawing/2014/main" id="{B1ECE895-CABB-4563-8579-9A2B9E41235E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763" name="그룹 762">
              <a:extLst>
                <a:ext uri="{FF2B5EF4-FFF2-40B4-BE49-F238E27FC236}">
                  <a16:creationId xmlns:a16="http://schemas.microsoft.com/office/drawing/2014/main" id="{5B85641C-5531-4738-8E69-CA30B1EC7DE2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767" name="그림 76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9B58F99-9A18-4428-837C-CB22A12D4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768" name="그림 76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15A3A6D-ABF3-45F6-8977-B722B4A8C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764" name="그룹 763">
              <a:extLst>
                <a:ext uri="{FF2B5EF4-FFF2-40B4-BE49-F238E27FC236}">
                  <a16:creationId xmlns:a16="http://schemas.microsoft.com/office/drawing/2014/main" id="{2FCA4B0B-815B-4B21-852A-5B018ACD192E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765" name="그림 76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77628A8-32BE-4C35-BE15-99818E5BB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766" name="그림 76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A14A470-DAA5-4829-ABE8-475F4A8DB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769" name="그룹 768">
            <a:extLst>
              <a:ext uri="{FF2B5EF4-FFF2-40B4-BE49-F238E27FC236}">
                <a16:creationId xmlns:a16="http://schemas.microsoft.com/office/drawing/2014/main" id="{F90465BB-0094-4EF4-A4E3-5C348E0966D9}"/>
              </a:ext>
            </a:extLst>
          </p:cNvPr>
          <p:cNvGrpSpPr/>
          <p:nvPr/>
        </p:nvGrpSpPr>
        <p:grpSpPr>
          <a:xfrm>
            <a:off x="578247" y="4069980"/>
            <a:ext cx="2074771" cy="1267471"/>
            <a:chOff x="1706841" y="1821509"/>
            <a:chExt cx="6027683" cy="3682291"/>
          </a:xfrm>
        </p:grpSpPr>
        <p:grpSp>
          <p:nvGrpSpPr>
            <p:cNvPr id="770" name="그룹 769">
              <a:extLst>
                <a:ext uri="{FF2B5EF4-FFF2-40B4-BE49-F238E27FC236}">
                  <a16:creationId xmlns:a16="http://schemas.microsoft.com/office/drawing/2014/main" id="{DA5FE891-7390-44CC-8469-51681D6D294D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827" name="그룹 826">
                <a:extLst>
                  <a:ext uri="{FF2B5EF4-FFF2-40B4-BE49-F238E27FC236}">
                    <a16:creationId xmlns:a16="http://schemas.microsoft.com/office/drawing/2014/main" id="{C0CC6830-D46D-4285-863E-7EE0909489B4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829" name="평행 사변형 828">
                  <a:extLst>
                    <a:ext uri="{FF2B5EF4-FFF2-40B4-BE49-F238E27FC236}">
                      <a16:creationId xmlns:a16="http://schemas.microsoft.com/office/drawing/2014/main" id="{F3101BAD-1021-4CC2-8EDB-D92682F40EB4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0" name="평행 사변형 829">
                  <a:extLst>
                    <a:ext uri="{FF2B5EF4-FFF2-40B4-BE49-F238E27FC236}">
                      <a16:creationId xmlns:a16="http://schemas.microsoft.com/office/drawing/2014/main" id="{EA1A1DC8-39A3-46CC-A9FA-4CFE12078B6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AB92C090-8321-44D3-B862-AD7DFC376D3E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771" name="그룹 770">
              <a:extLst>
                <a:ext uri="{FF2B5EF4-FFF2-40B4-BE49-F238E27FC236}">
                  <a16:creationId xmlns:a16="http://schemas.microsoft.com/office/drawing/2014/main" id="{DB557515-3A30-4573-B3D6-2900BF38F799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820" name="그룹 819">
                <a:extLst>
                  <a:ext uri="{FF2B5EF4-FFF2-40B4-BE49-F238E27FC236}">
                    <a16:creationId xmlns:a16="http://schemas.microsoft.com/office/drawing/2014/main" id="{35058D29-6EFB-4E09-913A-146A69A5221B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823" name="평행 사변형 822">
                  <a:extLst>
                    <a:ext uri="{FF2B5EF4-FFF2-40B4-BE49-F238E27FC236}">
                      <a16:creationId xmlns:a16="http://schemas.microsoft.com/office/drawing/2014/main" id="{F0DFFD78-9959-44D6-ADCA-9D61651463B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평행 사변형 823">
                  <a:extLst>
                    <a:ext uri="{FF2B5EF4-FFF2-40B4-BE49-F238E27FC236}">
                      <a16:creationId xmlns:a16="http://schemas.microsoft.com/office/drawing/2014/main" id="{0D4E40D6-63A1-406E-B74F-D4493AA6DD6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5" name="직선 연결선 824">
                  <a:extLst>
                    <a:ext uri="{FF2B5EF4-FFF2-40B4-BE49-F238E27FC236}">
                      <a16:creationId xmlns:a16="http://schemas.microsoft.com/office/drawing/2014/main" id="{7DDF26D3-8C17-40EB-ADD1-E68CCE992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직선 연결선 825">
                  <a:extLst>
                    <a:ext uri="{FF2B5EF4-FFF2-40B4-BE49-F238E27FC236}">
                      <a16:creationId xmlns:a16="http://schemas.microsoft.com/office/drawing/2014/main" id="{A509CEA8-C987-4B87-94AC-7BE35DB35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1" name="직사각형 820">
                <a:extLst>
                  <a:ext uri="{FF2B5EF4-FFF2-40B4-BE49-F238E27FC236}">
                    <a16:creationId xmlns:a16="http://schemas.microsoft.com/office/drawing/2014/main" id="{296F9AC4-FB6E-458C-8D24-16C2ED08CED6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24455206-2311-435B-B5CF-86686B495160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772" name="그룹 771">
              <a:extLst>
                <a:ext uri="{FF2B5EF4-FFF2-40B4-BE49-F238E27FC236}">
                  <a16:creationId xmlns:a16="http://schemas.microsoft.com/office/drawing/2014/main" id="{3FF34263-013B-4FB2-ACF1-4B9509869521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813" name="그룹 812">
                <a:extLst>
                  <a:ext uri="{FF2B5EF4-FFF2-40B4-BE49-F238E27FC236}">
                    <a16:creationId xmlns:a16="http://schemas.microsoft.com/office/drawing/2014/main" id="{FE30105A-D7B4-4227-98E3-26C1DAD8941C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816" name="평행 사변형 815">
                  <a:extLst>
                    <a:ext uri="{FF2B5EF4-FFF2-40B4-BE49-F238E27FC236}">
                      <a16:creationId xmlns:a16="http://schemas.microsoft.com/office/drawing/2014/main" id="{92DEE581-261A-4985-91E2-C3227E0EEC49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평행 사변형 816">
                  <a:extLst>
                    <a:ext uri="{FF2B5EF4-FFF2-40B4-BE49-F238E27FC236}">
                      <a16:creationId xmlns:a16="http://schemas.microsoft.com/office/drawing/2014/main" id="{7D1C0D6E-B4EF-4F5B-B2FB-1DD8926C668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8" name="직선 연결선 817">
                  <a:extLst>
                    <a:ext uri="{FF2B5EF4-FFF2-40B4-BE49-F238E27FC236}">
                      <a16:creationId xmlns:a16="http://schemas.microsoft.com/office/drawing/2014/main" id="{8CD3871A-CB49-46B8-B2C2-735823676A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직선 연결선 818">
                  <a:extLst>
                    <a:ext uri="{FF2B5EF4-FFF2-40B4-BE49-F238E27FC236}">
                      <a16:creationId xmlns:a16="http://schemas.microsoft.com/office/drawing/2014/main" id="{FCD4E911-E832-42F4-99A4-8E018CDD8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35CA62FC-882A-4D00-9B70-ECFB861C8CB2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815" name="직사각형 814">
                <a:extLst>
                  <a:ext uri="{FF2B5EF4-FFF2-40B4-BE49-F238E27FC236}">
                    <a16:creationId xmlns:a16="http://schemas.microsoft.com/office/drawing/2014/main" id="{3C2C2CF8-1DD2-46A9-B60A-86EAB3E73981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773" name="그룹 772">
              <a:extLst>
                <a:ext uri="{FF2B5EF4-FFF2-40B4-BE49-F238E27FC236}">
                  <a16:creationId xmlns:a16="http://schemas.microsoft.com/office/drawing/2014/main" id="{3A25A5EC-9695-4640-AC87-0038000A4503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806" name="그룹 805">
                <a:extLst>
                  <a:ext uri="{FF2B5EF4-FFF2-40B4-BE49-F238E27FC236}">
                    <a16:creationId xmlns:a16="http://schemas.microsoft.com/office/drawing/2014/main" id="{A48A6967-1E60-40B8-89BC-78E3F4CCF26E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809" name="평행 사변형 808">
                  <a:extLst>
                    <a:ext uri="{FF2B5EF4-FFF2-40B4-BE49-F238E27FC236}">
                      <a16:creationId xmlns:a16="http://schemas.microsoft.com/office/drawing/2014/main" id="{F25FD29F-FBA8-4A8F-BEBC-FE6A22DBFEC4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평행 사변형 809">
                  <a:extLst>
                    <a:ext uri="{FF2B5EF4-FFF2-40B4-BE49-F238E27FC236}">
                      <a16:creationId xmlns:a16="http://schemas.microsoft.com/office/drawing/2014/main" id="{B3255D8A-D516-4484-9B38-6DC575E83BB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1" name="직선 연결선 810">
                  <a:extLst>
                    <a:ext uri="{FF2B5EF4-FFF2-40B4-BE49-F238E27FC236}">
                      <a16:creationId xmlns:a16="http://schemas.microsoft.com/office/drawing/2014/main" id="{56560EEF-1DE0-4C4C-8144-9DA64C75D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직선 연결선 811">
                  <a:extLst>
                    <a:ext uri="{FF2B5EF4-FFF2-40B4-BE49-F238E27FC236}">
                      <a16:creationId xmlns:a16="http://schemas.microsoft.com/office/drawing/2014/main" id="{6A1895F6-BDB2-4CAE-9441-4F4B4E1B6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AB16C699-0CB9-4AC0-B81E-CF91AD8F8D34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1884466-C312-425B-9AA0-01CC2063C0E0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FC19A0BA-A7B1-433B-88C6-1C68CA42FED8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802" name="그룹 801">
                <a:extLst>
                  <a:ext uri="{FF2B5EF4-FFF2-40B4-BE49-F238E27FC236}">
                    <a16:creationId xmlns:a16="http://schemas.microsoft.com/office/drawing/2014/main" id="{7B47FB8E-59C6-4D9E-9EF2-EDD176228A4D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804" name="평행 사변형 803">
                  <a:extLst>
                    <a:ext uri="{FF2B5EF4-FFF2-40B4-BE49-F238E27FC236}">
                      <a16:creationId xmlns:a16="http://schemas.microsoft.com/office/drawing/2014/main" id="{E2CCE4D0-BB6A-4BE8-9068-5F87378CC82F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평행 사변형 804">
                  <a:extLst>
                    <a:ext uri="{FF2B5EF4-FFF2-40B4-BE49-F238E27FC236}">
                      <a16:creationId xmlns:a16="http://schemas.microsoft.com/office/drawing/2014/main" id="{037CC8A1-C726-48FF-8E80-ACB6E4D1476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03" name="직사각형 802">
                <a:extLst>
                  <a:ext uri="{FF2B5EF4-FFF2-40B4-BE49-F238E27FC236}">
                    <a16:creationId xmlns:a16="http://schemas.microsoft.com/office/drawing/2014/main" id="{2189ED2A-AEE3-47E6-AE5F-2B873276EB9B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775" name="그룹 774">
              <a:extLst>
                <a:ext uri="{FF2B5EF4-FFF2-40B4-BE49-F238E27FC236}">
                  <a16:creationId xmlns:a16="http://schemas.microsoft.com/office/drawing/2014/main" id="{76FC2B78-3C49-4938-AA47-731788EDEC8A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798" name="그룹 797">
                <a:extLst>
                  <a:ext uri="{FF2B5EF4-FFF2-40B4-BE49-F238E27FC236}">
                    <a16:creationId xmlns:a16="http://schemas.microsoft.com/office/drawing/2014/main" id="{3F977345-3EB1-43A2-BE2A-FDBB136169FF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800" name="평행 사변형 799">
                  <a:extLst>
                    <a:ext uri="{FF2B5EF4-FFF2-40B4-BE49-F238E27FC236}">
                      <a16:creationId xmlns:a16="http://schemas.microsoft.com/office/drawing/2014/main" id="{699BC4A6-07CF-4D6A-AF69-68D2EDA8EFDF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평행 사변형 800">
                  <a:extLst>
                    <a:ext uri="{FF2B5EF4-FFF2-40B4-BE49-F238E27FC236}">
                      <a16:creationId xmlns:a16="http://schemas.microsoft.com/office/drawing/2014/main" id="{0F7E192C-1759-4E7C-B016-3EEB214A7EE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DE1665DA-94AB-4E1D-A178-B222A74C967B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776" name="그룹 775">
              <a:extLst>
                <a:ext uri="{FF2B5EF4-FFF2-40B4-BE49-F238E27FC236}">
                  <a16:creationId xmlns:a16="http://schemas.microsoft.com/office/drawing/2014/main" id="{838A7C29-AA40-4FB8-88B5-B86A3A0E520A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794" name="그룹 793">
                <a:extLst>
                  <a:ext uri="{FF2B5EF4-FFF2-40B4-BE49-F238E27FC236}">
                    <a16:creationId xmlns:a16="http://schemas.microsoft.com/office/drawing/2014/main" id="{ABB8971B-9E75-46F9-84AB-C93C394736AF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796" name="평행 사변형 795">
                  <a:extLst>
                    <a:ext uri="{FF2B5EF4-FFF2-40B4-BE49-F238E27FC236}">
                      <a16:creationId xmlns:a16="http://schemas.microsoft.com/office/drawing/2014/main" id="{014ABA98-21C0-45F6-B828-B4C6E462D7E7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평행 사변형 796">
                  <a:extLst>
                    <a:ext uri="{FF2B5EF4-FFF2-40B4-BE49-F238E27FC236}">
                      <a16:creationId xmlns:a16="http://schemas.microsoft.com/office/drawing/2014/main" id="{66FA369E-F55B-4593-B993-28A160D3945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0CF23968-3418-4CF9-A681-E094556B87E1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777" name="그룹 776">
              <a:extLst>
                <a:ext uri="{FF2B5EF4-FFF2-40B4-BE49-F238E27FC236}">
                  <a16:creationId xmlns:a16="http://schemas.microsoft.com/office/drawing/2014/main" id="{7D908270-6DE2-44E9-AE5F-C4B5F3A78719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790" name="그룹 789">
                <a:extLst>
                  <a:ext uri="{FF2B5EF4-FFF2-40B4-BE49-F238E27FC236}">
                    <a16:creationId xmlns:a16="http://schemas.microsoft.com/office/drawing/2014/main" id="{0C07B962-F825-4C9B-B8E2-BE62A968EEF6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792" name="평행 사변형 791">
                  <a:extLst>
                    <a:ext uri="{FF2B5EF4-FFF2-40B4-BE49-F238E27FC236}">
                      <a16:creationId xmlns:a16="http://schemas.microsoft.com/office/drawing/2014/main" id="{B4861238-53E7-4F96-9E7D-002216E2B4A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평행 사변형 792">
                  <a:extLst>
                    <a:ext uri="{FF2B5EF4-FFF2-40B4-BE49-F238E27FC236}">
                      <a16:creationId xmlns:a16="http://schemas.microsoft.com/office/drawing/2014/main" id="{327A2CAA-C7A8-4543-A1FB-4C4247A955D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91" name="직사각형 790">
                <a:extLst>
                  <a:ext uri="{FF2B5EF4-FFF2-40B4-BE49-F238E27FC236}">
                    <a16:creationId xmlns:a16="http://schemas.microsoft.com/office/drawing/2014/main" id="{4BBF9963-167A-48B7-81C7-F85B0FEAB12D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778" name="그룹 777">
              <a:extLst>
                <a:ext uri="{FF2B5EF4-FFF2-40B4-BE49-F238E27FC236}">
                  <a16:creationId xmlns:a16="http://schemas.microsoft.com/office/drawing/2014/main" id="{81E887C8-2219-44DF-8022-FEBAC3A0E1DF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779" name="직사각형 778">
                <a:extLst>
                  <a:ext uri="{FF2B5EF4-FFF2-40B4-BE49-F238E27FC236}">
                    <a16:creationId xmlns:a16="http://schemas.microsoft.com/office/drawing/2014/main" id="{26D77C22-F6BB-49E0-9731-4F49F5659CDD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780" name="직사각형 779">
                <a:extLst>
                  <a:ext uri="{FF2B5EF4-FFF2-40B4-BE49-F238E27FC236}">
                    <a16:creationId xmlns:a16="http://schemas.microsoft.com/office/drawing/2014/main" id="{3F83D51D-4458-4D83-ACC2-FC9DF7D97AD8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B2D0C131-3FF2-42DC-B60F-06A5CEF19E56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788" name="직선 연결선 787">
                  <a:extLst>
                    <a:ext uri="{FF2B5EF4-FFF2-40B4-BE49-F238E27FC236}">
                      <a16:creationId xmlns:a16="http://schemas.microsoft.com/office/drawing/2014/main" id="{C62F258F-74B3-4491-9F0D-D7525FFE40A7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직선 연결선 788">
                  <a:extLst>
                    <a:ext uri="{FF2B5EF4-FFF2-40B4-BE49-F238E27FC236}">
                      <a16:creationId xmlns:a16="http://schemas.microsoft.com/office/drawing/2014/main" id="{7348F742-53AD-4106-9A20-D3EC53197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2" name="직사각형 781">
                <a:extLst>
                  <a:ext uri="{FF2B5EF4-FFF2-40B4-BE49-F238E27FC236}">
                    <a16:creationId xmlns:a16="http://schemas.microsoft.com/office/drawing/2014/main" id="{11053722-A930-4631-9342-8E154B156A83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783" name="그룹 782">
                <a:extLst>
                  <a:ext uri="{FF2B5EF4-FFF2-40B4-BE49-F238E27FC236}">
                    <a16:creationId xmlns:a16="http://schemas.microsoft.com/office/drawing/2014/main" id="{A66558C6-A20E-4011-B46A-D1B641936691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84" name="직사각형 783">
                  <a:extLst>
                    <a:ext uri="{FF2B5EF4-FFF2-40B4-BE49-F238E27FC236}">
                      <a16:creationId xmlns:a16="http://schemas.microsoft.com/office/drawing/2014/main" id="{34B94326-A39B-4CC8-A625-BA59AAD02E47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>
                  <a:extLst>
                    <a:ext uri="{FF2B5EF4-FFF2-40B4-BE49-F238E27FC236}">
                      <a16:creationId xmlns:a16="http://schemas.microsoft.com/office/drawing/2014/main" id="{1ED62235-EBC6-4DC8-836B-8F8BAE7CA132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6" name="직선 연결선 785">
                  <a:extLst>
                    <a:ext uri="{FF2B5EF4-FFF2-40B4-BE49-F238E27FC236}">
                      <a16:creationId xmlns:a16="http://schemas.microsoft.com/office/drawing/2014/main" id="{8EC903EB-9640-46E9-AC6F-D79313B33879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직선 연결선 786">
                  <a:extLst>
                    <a:ext uri="{FF2B5EF4-FFF2-40B4-BE49-F238E27FC236}">
                      <a16:creationId xmlns:a16="http://schemas.microsoft.com/office/drawing/2014/main" id="{7D05F770-DF12-4E3E-8D67-4196F7367D1C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31" name="그룹 830">
            <a:extLst>
              <a:ext uri="{FF2B5EF4-FFF2-40B4-BE49-F238E27FC236}">
                <a16:creationId xmlns:a16="http://schemas.microsoft.com/office/drawing/2014/main" id="{BB1D8AB8-F46F-4A1C-BF1D-C622E683EC1F}"/>
              </a:ext>
            </a:extLst>
          </p:cNvPr>
          <p:cNvGrpSpPr/>
          <p:nvPr/>
        </p:nvGrpSpPr>
        <p:grpSpPr>
          <a:xfrm>
            <a:off x="9157419" y="3989031"/>
            <a:ext cx="2865146" cy="1417651"/>
            <a:chOff x="249423" y="1797449"/>
            <a:chExt cx="7399150" cy="3661038"/>
          </a:xfrm>
        </p:grpSpPr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27A9853A-7B3F-49DD-8D19-55F89C00A9AA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CE8D28DC-7420-4DAB-BF4D-F5C9F5EE1EE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837" name="그림 83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3F4DC1C-3560-49BD-A540-EA62C3766B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38" name="그림 83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84B1F75-0B8A-42FC-985F-A29C9A9238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834" name="그룹 833">
              <a:extLst>
                <a:ext uri="{FF2B5EF4-FFF2-40B4-BE49-F238E27FC236}">
                  <a16:creationId xmlns:a16="http://schemas.microsoft.com/office/drawing/2014/main" id="{2044BCC3-A997-454A-8334-66E1693163A1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835" name="그림 8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7D34E59-3AC5-4BDC-96C5-4E4BFC4A74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36" name="그림 83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353298B-AD2F-46E1-A454-F9DE2B8B0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839" name="그룹 838">
            <a:extLst>
              <a:ext uri="{FF2B5EF4-FFF2-40B4-BE49-F238E27FC236}">
                <a16:creationId xmlns:a16="http://schemas.microsoft.com/office/drawing/2014/main" id="{5ECDADA6-6CD5-4DA5-B6BB-24A03B41F22F}"/>
              </a:ext>
            </a:extLst>
          </p:cNvPr>
          <p:cNvGrpSpPr/>
          <p:nvPr/>
        </p:nvGrpSpPr>
        <p:grpSpPr>
          <a:xfrm>
            <a:off x="102445" y="4007581"/>
            <a:ext cx="2865146" cy="1417651"/>
            <a:chOff x="249423" y="1797449"/>
            <a:chExt cx="7399150" cy="3661038"/>
          </a:xfrm>
        </p:grpSpPr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CACF80B0-FFCD-4FD7-B5A8-B6478A8796CD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841" name="그룹 840">
              <a:extLst>
                <a:ext uri="{FF2B5EF4-FFF2-40B4-BE49-F238E27FC236}">
                  <a16:creationId xmlns:a16="http://schemas.microsoft.com/office/drawing/2014/main" id="{CA8FC240-950E-4A0C-B405-0FA129D434FD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845" name="그림 84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EC31EA9-3D6A-4F7D-83DF-E7662022B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46" name="그림 84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9680D39-CD76-4CB8-AF9A-3B320F6A22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842" name="그룹 841">
              <a:extLst>
                <a:ext uri="{FF2B5EF4-FFF2-40B4-BE49-F238E27FC236}">
                  <a16:creationId xmlns:a16="http://schemas.microsoft.com/office/drawing/2014/main" id="{C20F4557-3C29-4CF1-BF85-C2F4D5656681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843" name="그림 84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89C2E0F-E881-426E-BB57-C03FAF1A49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44" name="그림 84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24DE034-6F6D-4CB9-ABF1-E85961BD34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847" name="화살표: 왼쪽으로 구부러짐 846">
            <a:extLst>
              <a:ext uri="{FF2B5EF4-FFF2-40B4-BE49-F238E27FC236}">
                <a16:creationId xmlns:a16="http://schemas.microsoft.com/office/drawing/2014/main" id="{513C9FEE-E701-4F09-9873-E19DD2069B33}"/>
              </a:ext>
            </a:extLst>
          </p:cNvPr>
          <p:cNvSpPr/>
          <p:nvPr/>
        </p:nvSpPr>
        <p:spPr>
          <a:xfrm rot="19800000" flipV="1">
            <a:off x="1680260" y="4569763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8" name="TextBox 847">
            <a:extLst>
              <a:ext uri="{FF2B5EF4-FFF2-40B4-BE49-F238E27FC236}">
                <a16:creationId xmlns:a16="http://schemas.microsoft.com/office/drawing/2014/main" id="{2A1C50F0-41CF-4F5A-9E24-AE632E4659EE}"/>
              </a:ext>
            </a:extLst>
          </p:cNvPr>
          <p:cNvSpPr txBox="1"/>
          <p:nvPr/>
        </p:nvSpPr>
        <p:spPr>
          <a:xfrm>
            <a:off x="100570" y="3760317"/>
            <a:ext cx="18261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2. </a:t>
            </a:r>
            <a:r>
              <a:rPr lang="ko-KR" altLang="en-US" sz="1050" dirty="0"/>
              <a:t>다른 앨범을 선택할 경우</a:t>
            </a:r>
            <a:endParaRPr lang="en-US" altLang="ko-KR" sz="1050" dirty="0"/>
          </a:p>
        </p:txBody>
      </p:sp>
      <p:sp>
        <p:nvSpPr>
          <p:cNvPr id="849" name="TextBox 848">
            <a:extLst>
              <a:ext uri="{FF2B5EF4-FFF2-40B4-BE49-F238E27FC236}">
                <a16:creationId xmlns:a16="http://schemas.microsoft.com/office/drawing/2014/main" id="{3B836F8E-AA41-443D-9815-78DC676C9734}"/>
              </a:ext>
            </a:extLst>
          </p:cNvPr>
          <p:cNvSpPr txBox="1"/>
          <p:nvPr/>
        </p:nvSpPr>
        <p:spPr>
          <a:xfrm>
            <a:off x="107759" y="5485320"/>
            <a:ext cx="28598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다른 앨범을 선택할 경우</a:t>
            </a:r>
            <a:r>
              <a:rPr lang="en-US" altLang="ko-KR" sz="900" dirty="0"/>
              <a:t>, </a:t>
            </a:r>
            <a:r>
              <a:rPr lang="ko-KR" altLang="en-US" sz="900" dirty="0"/>
              <a:t>현재 재생중인 곡이 리스트로 들어가고 앨범과 리스트 내 곡들이 합쳐져서 앨범으로 됨</a:t>
            </a:r>
            <a:endParaRPr lang="en-US" altLang="ko-KR" sz="900" dirty="0"/>
          </a:p>
        </p:txBody>
      </p:sp>
      <p:grpSp>
        <p:nvGrpSpPr>
          <p:cNvPr id="850" name="그룹 849">
            <a:extLst>
              <a:ext uri="{FF2B5EF4-FFF2-40B4-BE49-F238E27FC236}">
                <a16:creationId xmlns:a16="http://schemas.microsoft.com/office/drawing/2014/main" id="{659908A9-F1A5-4156-886B-683E835FD975}"/>
              </a:ext>
            </a:extLst>
          </p:cNvPr>
          <p:cNvGrpSpPr/>
          <p:nvPr/>
        </p:nvGrpSpPr>
        <p:grpSpPr>
          <a:xfrm>
            <a:off x="660634" y="5074838"/>
            <a:ext cx="478059" cy="521655"/>
            <a:chOff x="4296358" y="1254648"/>
            <a:chExt cx="478059" cy="521655"/>
          </a:xfrm>
        </p:grpSpPr>
        <p:sp>
          <p:nvSpPr>
            <p:cNvPr id="851" name="타원 850">
              <a:extLst>
                <a:ext uri="{FF2B5EF4-FFF2-40B4-BE49-F238E27FC236}">
                  <a16:creationId xmlns:a16="http://schemas.microsoft.com/office/drawing/2014/main" id="{6613044E-2A0E-49ED-9A9D-86C5C69EF801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2" name="그룹 851">
              <a:extLst>
                <a:ext uri="{FF2B5EF4-FFF2-40B4-BE49-F238E27FC236}">
                  <a16:creationId xmlns:a16="http://schemas.microsoft.com/office/drawing/2014/main" id="{6E39D126-FBAA-40E4-B057-77047C0CF051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853" name="자유형: 도형 852">
                <a:extLst>
                  <a:ext uri="{FF2B5EF4-FFF2-40B4-BE49-F238E27FC236}">
                    <a16:creationId xmlns:a16="http://schemas.microsoft.com/office/drawing/2014/main" id="{DE467975-CC4D-4198-B36D-98560A705DA0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54" name="그림 853">
                <a:extLst>
                  <a:ext uri="{FF2B5EF4-FFF2-40B4-BE49-F238E27FC236}">
                    <a16:creationId xmlns:a16="http://schemas.microsoft.com/office/drawing/2014/main" id="{82822D7C-CE7F-48ED-A804-147226F06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ECEC7B5B-4890-471F-854B-8650DD0759F0}"/>
              </a:ext>
            </a:extLst>
          </p:cNvPr>
          <p:cNvGrpSpPr/>
          <p:nvPr/>
        </p:nvGrpSpPr>
        <p:grpSpPr>
          <a:xfrm>
            <a:off x="6156766" y="3989031"/>
            <a:ext cx="2865146" cy="1417651"/>
            <a:chOff x="249423" y="1797449"/>
            <a:chExt cx="7399150" cy="3661038"/>
          </a:xfrm>
        </p:grpSpPr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695B1EF6-4B8A-4E7A-A6B6-31BD9E2DEEFD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B3BE8781-9D6C-4114-B571-840264412A32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861" name="그림 86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E6D4B5C-44C0-46E5-8E2E-F16F76DFA7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62" name="그림 86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67A0E26-68B9-4BCA-A228-05EE29DEE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858" name="그룹 857">
              <a:extLst>
                <a:ext uri="{FF2B5EF4-FFF2-40B4-BE49-F238E27FC236}">
                  <a16:creationId xmlns:a16="http://schemas.microsoft.com/office/drawing/2014/main" id="{7CD4E21F-43F6-440A-82BE-B716862289A7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859" name="그림 85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F8D965B-949D-4224-8BC5-C314D41045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60" name="그림 85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5581575-4480-4937-916C-61743CD9F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864" name="TextBox 863">
            <a:extLst>
              <a:ext uri="{FF2B5EF4-FFF2-40B4-BE49-F238E27FC236}">
                <a16:creationId xmlns:a16="http://schemas.microsoft.com/office/drawing/2014/main" id="{BE75AF29-358D-4F30-B6DA-4FE7597A87D0}"/>
              </a:ext>
            </a:extLst>
          </p:cNvPr>
          <p:cNvSpPr txBox="1"/>
          <p:nvPr/>
        </p:nvSpPr>
        <p:spPr>
          <a:xfrm>
            <a:off x="3138118" y="5485320"/>
            <a:ext cx="2859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앨범이 중앙에 올 수 있게 앨범들이 롤링</a:t>
            </a:r>
            <a:endParaRPr lang="en-US" altLang="ko-KR" sz="900" dirty="0"/>
          </a:p>
        </p:txBody>
      </p:sp>
      <p:sp>
        <p:nvSpPr>
          <p:cNvPr id="865" name="TextBox 864">
            <a:extLst>
              <a:ext uri="{FF2B5EF4-FFF2-40B4-BE49-F238E27FC236}">
                <a16:creationId xmlns:a16="http://schemas.microsoft.com/office/drawing/2014/main" id="{5C1CCF48-24AD-4F27-93C1-A1D88E670A38}"/>
              </a:ext>
            </a:extLst>
          </p:cNvPr>
          <p:cNvSpPr txBox="1"/>
          <p:nvPr/>
        </p:nvSpPr>
        <p:spPr>
          <a:xfrm>
            <a:off x="6165850" y="5485320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앨범에 중앙에 오면 앨범과 리스트 내 곡들이 </a:t>
            </a:r>
            <a:r>
              <a:rPr lang="ko-KR" altLang="en-US" sz="900" dirty="0" err="1"/>
              <a:t>펼쳐짐</a:t>
            </a:r>
            <a:endParaRPr lang="en-US" altLang="ko-KR" sz="900" dirty="0"/>
          </a:p>
        </p:txBody>
      </p:sp>
      <p:sp>
        <p:nvSpPr>
          <p:cNvPr id="866" name="TextBox 865">
            <a:extLst>
              <a:ext uri="{FF2B5EF4-FFF2-40B4-BE49-F238E27FC236}">
                <a16:creationId xmlns:a16="http://schemas.microsoft.com/office/drawing/2014/main" id="{54145CA0-64B7-41C1-B719-B61B064D76AC}"/>
              </a:ext>
            </a:extLst>
          </p:cNvPr>
          <p:cNvSpPr txBox="1"/>
          <p:nvPr/>
        </p:nvSpPr>
        <p:spPr>
          <a:xfrm>
            <a:off x="9166503" y="5485320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해당 앨범의 첫번째 곡이 정면각도로 돌려지면서 재생</a:t>
            </a:r>
            <a:endParaRPr lang="en-US" altLang="ko-KR" sz="900" dirty="0"/>
          </a:p>
        </p:txBody>
      </p:sp>
      <p:grpSp>
        <p:nvGrpSpPr>
          <p:cNvPr id="922" name="그룹 921">
            <a:extLst>
              <a:ext uri="{FF2B5EF4-FFF2-40B4-BE49-F238E27FC236}">
                <a16:creationId xmlns:a16="http://schemas.microsoft.com/office/drawing/2014/main" id="{B41F6BF4-549E-495D-ABB1-AECC9D13F7D4}"/>
              </a:ext>
            </a:extLst>
          </p:cNvPr>
          <p:cNvGrpSpPr/>
          <p:nvPr/>
        </p:nvGrpSpPr>
        <p:grpSpPr>
          <a:xfrm>
            <a:off x="9701112" y="4069980"/>
            <a:ext cx="2074771" cy="1267471"/>
            <a:chOff x="1706841" y="1821509"/>
            <a:chExt cx="6027683" cy="3682291"/>
          </a:xfrm>
        </p:grpSpPr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67F27B3-C704-4E8C-A14F-A5395E4CF653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980" name="그룹 979">
                <a:extLst>
                  <a:ext uri="{FF2B5EF4-FFF2-40B4-BE49-F238E27FC236}">
                    <a16:creationId xmlns:a16="http://schemas.microsoft.com/office/drawing/2014/main" id="{DDFDC599-344C-47C7-BCD7-D5376731618D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982" name="평행 사변형 981">
                  <a:extLst>
                    <a:ext uri="{FF2B5EF4-FFF2-40B4-BE49-F238E27FC236}">
                      <a16:creationId xmlns:a16="http://schemas.microsoft.com/office/drawing/2014/main" id="{9604E741-5920-4869-9AEB-5E93A09B9F82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평행 사변형 982">
                  <a:extLst>
                    <a:ext uri="{FF2B5EF4-FFF2-40B4-BE49-F238E27FC236}">
                      <a16:creationId xmlns:a16="http://schemas.microsoft.com/office/drawing/2014/main" id="{DA55AA27-F8D6-4A8B-AAFA-37AC9D5FA0F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81" name="직사각형 980">
                <a:extLst>
                  <a:ext uri="{FF2B5EF4-FFF2-40B4-BE49-F238E27FC236}">
                    <a16:creationId xmlns:a16="http://schemas.microsoft.com/office/drawing/2014/main" id="{70D3B19C-8A0F-4E89-9472-9C04C8C70F83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924" name="그룹 923">
              <a:extLst>
                <a:ext uri="{FF2B5EF4-FFF2-40B4-BE49-F238E27FC236}">
                  <a16:creationId xmlns:a16="http://schemas.microsoft.com/office/drawing/2014/main" id="{76985B02-C609-4CF5-85A6-8FFDBCA75764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973" name="그룹 972">
                <a:extLst>
                  <a:ext uri="{FF2B5EF4-FFF2-40B4-BE49-F238E27FC236}">
                    <a16:creationId xmlns:a16="http://schemas.microsoft.com/office/drawing/2014/main" id="{06060A44-0457-466B-9E98-9725783493E2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976" name="평행 사변형 975">
                  <a:extLst>
                    <a:ext uri="{FF2B5EF4-FFF2-40B4-BE49-F238E27FC236}">
                      <a16:creationId xmlns:a16="http://schemas.microsoft.com/office/drawing/2014/main" id="{C94D78A2-7C82-4634-A74D-BDB798A08B5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평행 사변형 976">
                  <a:extLst>
                    <a:ext uri="{FF2B5EF4-FFF2-40B4-BE49-F238E27FC236}">
                      <a16:creationId xmlns:a16="http://schemas.microsoft.com/office/drawing/2014/main" id="{8EF5B7D8-A91E-4663-9F43-DE4D93F52D2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직선 연결선 977">
                  <a:extLst>
                    <a:ext uri="{FF2B5EF4-FFF2-40B4-BE49-F238E27FC236}">
                      <a16:creationId xmlns:a16="http://schemas.microsoft.com/office/drawing/2014/main" id="{E0BCB6FE-42C7-4D1D-B44E-8654293C83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직선 연결선 978">
                  <a:extLst>
                    <a:ext uri="{FF2B5EF4-FFF2-40B4-BE49-F238E27FC236}">
                      <a16:creationId xmlns:a16="http://schemas.microsoft.com/office/drawing/2014/main" id="{209D2EB3-52CA-40FF-B775-25852B581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4" name="직사각형 973">
                <a:extLst>
                  <a:ext uri="{FF2B5EF4-FFF2-40B4-BE49-F238E27FC236}">
                    <a16:creationId xmlns:a16="http://schemas.microsoft.com/office/drawing/2014/main" id="{815720E9-1903-4CCB-9F63-66A942C5D1E4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975" name="직사각형 974">
                <a:extLst>
                  <a:ext uri="{FF2B5EF4-FFF2-40B4-BE49-F238E27FC236}">
                    <a16:creationId xmlns:a16="http://schemas.microsoft.com/office/drawing/2014/main" id="{9499B43C-4809-462F-83AB-08C2BF416430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925" name="그룹 924">
              <a:extLst>
                <a:ext uri="{FF2B5EF4-FFF2-40B4-BE49-F238E27FC236}">
                  <a16:creationId xmlns:a16="http://schemas.microsoft.com/office/drawing/2014/main" id="{68489EDA-A469-440B-BFF7-E3D419E1BDB4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966" name="그룹 965">
                <a:extLst>
                  <a:ext uri="{FF2B5EF4-FFF2-40B4-BE49-F238E27FC236}">
                    <a16:creationId xmlns:a16="http://schemas.microsoft.com/office/drawing/2014/main" id="{A31D94C5-703B-487D-A8D6-9E9822AEF7DA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969" name="평행 사변형 968">
                  <a:extLst>
                    <a:ext uri="{FF2B5EF4-FFF2-40B4-BE49-F238E27FC236}">
                      <a16:creationId xmlns:a16="http://schemas.microsoft.com/office/drawing/2014/main" id="{519C4BF9-D12E-4A19-BC22-E17ED9DC7A0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0" name="평행 사변형 969">
                  <a:extLst>
                    <a:ext uri="{FF2B5EF4-FFF2-40B4-BE49-F238E27FC236}">
                      <a16:creationId xmlns:a16="http://schemas.microsoft.com/office/drawing/2014/main" id="{6F456A03-D9DD-4612-81F7-B16B0CB32A80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1" name="직선 연결선 970">
                  <a:extLst>
                    <a:ext uri="{FF2B5EF4-FFF2-40B4-BE49-F238E27FC236}">
                      <a16:creationId xmlns:a16="http://schemas.microsoft.com/office/drawing/2014/main" id="{F631C765-CE3F-4E8C-9C79-829334669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2" name="직선 연결선 971">
                  <a:extLst>
                    <a:ext uri="{FF2B5EF4-FFF2-40B4-BE49-F238E27FC236}">
                      <a16:creationId xmlns:a16="http://schemas.microsoft.com/office/drawing/2014/main" id="{B9A0B5CA-55BA-475C-80D3-A29A7313F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7" name="직사각형 966">
                <a:extLst>
                  <a:ext uri="{FF2B5EF4-FFF2-40B4-BE49-F238E27FC236}">
                    <a16:creationId xmlns:a16="http://schemas.microsoft.com/office/drawing/2014/main" id="{448FE774-BD24-4E81-9124-77A863F3A025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968" name="직사각형 967">
                <a:extLst>
                  <a:ext uri="{FF2B5EF4-FFF2-40B4-BE49-F238E27FC236}">
                    <a16:creationId xmlns:a16="http://schemas.microsoft.com/office/drawing/2014/main" id="{DFEA2502-616B-4D40-9E75-9398E6E99B67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926" name="그룹 925">
              <a:extLst>
                <a:ext uri="{FF2B5EF4-FFF2-40B4-BE49-F238E27FC236}">
                  <a16:creationId xmlns:a16="http://schemas.microsoft.com/office/drawing/2014/main" id="{EC5868E5-B5AF-4B25-B0F5-C8E1E7DC181A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959" name="그룹 958">
                <a:extLst>
                  <a:ext uri="{FF2B5EF4-FFF2-40B4-BE49-F238E27FC236}">
                    <a16:creationId xmlns:a16="http://schemas.microsoft.com/office/drawing/2014/main" id="{F7CFD142-A0E6-4D28-B844-930C4DBF6DF9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962" name="평행 사변형 961">
                  <a:extLst>
                    <a:ext uri="{FF2B5EF4-FFF2-40B4-BE49-F238E27FC236}">
                      <a16:creationId xmlns:a16="http://schemas.microsoft.com/office/drawing/2014/main" id="{DC7B0FF1-A4AE-4AC7-987C-2CD4C32ED351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평행 사변형 962">
                  <a:extLst>
                    <a:ext uri="{FF2B5EF4-FFF2-40B4-BE49-F238E27FC236}">
                      <a16:creationId xmlns:a16="http://schemas.microsoft.com/office/drawing/2014/main" id="{71996028-93F5-4E11-9196-2D39BE444EF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4" name="직선 연결선 963">
                  <a:extLst>
                    <a:ext uri="{FF2B5EF4-FFF2-40B4-BE49-F238E27FC236}">
                      <a16:creationId xmlns:a16="http://schemas.microsoft.com/office/drawing/2014/main" id="{BD9D9D35-49F5-4679-A30B-2070276BE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직선 연결선 964">
                  <a:extLst>
                    <a:ext uri="{FF2B5EF4-FFF2-40B4-BE49-F238E27FC236}">
                      <a16:creationId xmlns:a16="http://schemas.microsoft.com/office/drawing/2014/main" id="{2A46FDE7-5B0B-4BDC-93BC-2149EEEE2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0" name="직사각형 959">
                <a:extLst>
                  <a:ext uri="{FF2B5EF4-FFF2-40B4-BE49-F238E27FC236}">
                    <a16:creationId xmlns:a16="http://schemas.microsoft.com/office/drawing/2014/main" id="{95AC6108-DC12-4EA0-9884-BFB1B85ADF83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961" name="직사각형 960">
                <a:extLst>
                  <a:ext uri="{FF2B5EF4-FFF2-40B4-BE49-F238E27FC236}">
                    <a16:creationId xmlns:a16="http://schemas.microsoft.com/office/drawing/2014/main" id="{6A29C605-90E5-4E0C-9F8C-64BE33AEA975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927" name="그룹 926">
              <a:extLst>
                <a:ext uri="{FF2B5EF4-FFF2-40B4-BE49-F238E27FC236}">
                  <a16:creationId xmlns:a16="http://schemas.microsoft.com/office/drawing/2014/main" id="{78CF4C64-6398-4B92-B659-7A0E96D82808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955" name="그룹 954">
                <a:extLst>
                  <a:ext uri="{FF2B5EF4-FFF2-40B4-BE49-F238E27FC236}">
                    <a16:creationId xmlns:a16="http://schemas.microsoft.com/office/drawing/2014/main" id="{F12A6A85-8AE1-4171-97B3-C060707A4C16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957" name="평행 사변형 956">
                  <a:extLst>
                    <a:ext uri="{FF2B5EF4-FFF2-40B4-BE49-F238E27FC236}">
                      <a16:creationId xmlns:a16="http://schemas.microsoft.com/office/drawing/2014/main" id="{FC17A0D2-14C4-4D3B-BD7C-FFEC726714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8" name="평행 사변형 957">
                  <a:extLst>
                    <a:ext uri="{FF2B5EF4-FFF2-40B4-BE49-F238E27FC236}">
                      <a16:creationId xmlns:a16="http://schemas.microsoft.com/office/drawing/2014/main" id="{254F5F57-9DBC-47D2-AA49-8805BE67773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56" name="직사각형 955">
                <a:extLst>
                  <a:ext uri="{FF2B5EF4-FFF2-40B4-BE49-F238E27FC236}">
                    <a16:creationId xmlns:a16="http://schemas.microsoft.com/office/drawing/2014/main" id="{66EF4A4F-2350-445F-8CF5-F29A6677E8B0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928" name="그룹 927">
              <a:extLst>
                <a:ext uri="{FF2B5EF4-FFF2-40B4-BE49-F238E27FC236}">
                  <a16:creationId xmlns:a16="http://schemas.microsoft.com/office/drawing/2014/main" id="{929491EF-9F9E-404B-97FA-998A79EB5BFD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951" name="그룹 950">
                <a:extLst>
                  <a:ext uri="{FF2B5EF4-FFF2-40B4-BE49-F238E27FC236}">
                    <a16:creationId xmlns:a16="http://schemas.microsoft.com/office/drawing/2014/main" id="{FDDED828-998B-402E-A313-167F75DA5E20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953" name="평행 사변형 952">
                  <a:extLst>
                    <a:ext uri="{FF2B5EF4-FFF2-40B4-BE49-F238E27FC236}">
                      <a16:creationId xmlns:a16="http://schemas.microsoft.com/office/drawing/2014/main" id="{49A1F72F-7F5F-406C-A31C-CA3EEEB3FE2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4" name="평행 사변형 953">
                  <a:extLst>
                    <a:ext uri="{FF2B5EF4-FFF2-40B4-BE49-F238E27FC236}">
                      <a16:creationId xmlns:a16="http://schemas.microsoft.com/office/drawing/2014/main" id="{46FC2046-B716-4AC7-81EC-E3FBBE360CA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52" name="직사각형 951">
                <a:extLst>
                  <a:ext uri="{FF2B5EF4-FFF2-40B4-BE49-F238E27FC236}">
                    <a16:creationId xmlns:a16="http://schemas.microsoft.com/office/drawing/2014/main" id="{0C0D57FB-2431-4F7F-8CDE-A12871342FAC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6047B5A-CFBD-4238-AFB9-8028C61AAA1B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947" name="그룹 946">
                <a:extLst>
                  <a:ext uri="{FF2B5EF4-FFF2-40B4-BE49-F238E27FC236}">
                    <a16:creationId xmlns:a16="http://schemas.microsoft.com/office/drawing/2014/main" id="{2D3ED46C-4AD6-4510-ACF0-76F73EA1E36C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949" name="평행 사변형 948">
                  <a:extLst>
                    <a:ext uri="{FF2B5EF4-FFF2-40B4-BE49-F238E27FC236}">
                      <a16:creationId xmlns:a16="http://schemas.microsoft.com/office/drawing/2014/main" id="{3DAF118C-73F4-486B-9781-B4B6B4BA1C3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0" name="평행 사변형 949">
                  <a:extLst>
                    <a:ext uri="{FF2B5EF4-FFF2-40B4-BE49-F238E27FC236}">
                      <a16:creationId xmlns:a16="http://schemas.microsoft.com/office/drawing/2014/main" id="{4809ED67-37BA-4430-9B52-F78F2CCD693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48" name="직사각형 947">
                <a:extLst>
                  <a:ext uri="{FF2B5EF4-FFF2-40B4-BE49-F238E27FC236}">
                    <a16:creationId xmlns:a16="http://schemas.microsoft.com/office/drawing/2014/main" id="{167AD7B0-4731-49CD-9A0E-C3D5668D99F0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930" name="그룹 929">
              <a:extLst>
                <a:ext uri="{FF2B5EF4-FFF2-40B4-BE49-F238E27FC236}">
                  <a16:creationId xmlns:a16="http://schemas.microsoft.com/office/drawing/2014/main" id="{CA66E057-E88B-4BAC-8343-5D30A5A404D5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943" name="그룹 942">
                <a:extLst>
                  <a:ext uri="{FF2B5EF4-FFF2-40B4-BE49-F238E27FC236}">
                    <a16:creationId xmlns:a16="http://schemas.microsoft.com/office/drawing/2014/main" id="{052B09CF-9DEF-42AD-BB12-58D80F39B5B7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945" name="평행 사변형 944">
                  <a:extLst>
                    <a:ext uri="{FF2B5EF4-FFF2-40B4-BE49-F238E27FC236}">
                      <a16:creationId xmlns:a16="http://schemas.microsoft.com/office/drawing/2014/main" id="{9C48DFDE-EEB7-45DD-88C6-0A2F5AE1A08F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6" name="평행 사변형 945">
                  <a:extLst>
                    <a:ext uri="{FF2B5EF4-FFF2-40B4-BE49-F238E27FC236}">
                      <a16:creationId xmlns:a16="http://schemas.microsoft.com/office/drawing/2014/main" id="{1E37A2F9-200F-4097-808D-C5BA2ADBC33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44" name="직사각형 943">
                <a:extLst>
                  <a:ext uri="{FF2B5EF4-FFF2-40B4-BE49-F238E27FC236}">
                    <a16:creationId xmlns:a16="http://schemas.microsoft.com/office/drawing/2014/main" id="{013C747C-E876-45EA-82B4-1BF3DA4E00EE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931" name="그룹 930">
              <a:extLst>
                <a:ext uri="{FF2B5EF4-FFF2-40B4-BE49-F238E27FC236}">
                  <a16:creationId xmlns:a16="http://schemas.microsoft.com/office/drawing/2014/main" id="{DF6047AD-B10D-46FF-ADA8-3C935DF6DA04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FB50DD16-0E75-4CDC-89D4-E4029926491A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22721305-F7D2-4ACE-83B3-F4983B6FF62E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934" name="그룹 933">
                <a:extLst>
                  <a:ext uri="{FF2B5EF4-FFF2-40B4-BE49-F238E27FC236}">
                    <a16:creationId xmlns:a16="http://schemas.microsoft.com/office/drawing/2014/main" id="{55B6DDA9-365A-4544-BA0E-E7F76108AB4F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941" name="직선 연결선 940">
                  <a:extLst>
                    <a:ext uri="{FF2B5EF4-FFF2-40B4-BE49-F238E27FC236}">
                      <a16:creationId xmlns:a16="http://schemas.microsoft.com/office/drawing/2014/main" id="{3695ABEB-A0BC-4947-8947-623F4A1B313F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직선 연결선 941">
                  <a:extLst>
                    <a:ext uri="{FF2B5EF4-FFF2-40B4-BE49-F238E27FC236}">
                      <a16:creationId xmlns:a16="http://schemas.microsoft.com/office/drawing/2014/main" id="{DB86F057-9294-46CF-B0C4-CE89E8861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5" name="직사각형 934">
                <a:extLst>
                  <a:ext uri="{FF2B5EF4-FFF2-40B4-BE49-F238E27FC236}">
                    <a16:creationId xmlns:a16="http://schemas.microsoft.com/office/drawing/2014/main" id="{44F548A6-2987-4580-A298-E27479D95140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936" name="그룹 935">
                <a:extLst>
                  <a:ext uri="{FF2B5EF4-FFF2-40B4-BE49-F238E27FC236}">
                    <a16:creationId xmlns:a16="http://schemas.microsoft.com/office/drawing/2014/main" id="{97ED4AD7-5C6F-4CCA-8647-AFB940DFBB67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937" name="직사각형 936">
                  <a:extLst>
                    <a:ext uri="{FF2B5EF4-FFF2-40B4-BE49-F238E27FC236}">
                      <a16:creationId xmlns:a16="http://schemas.microsoft.com/office/drawing/2014/main" id="{E59284F1-8ED9-4CB6-BCE5-12D9E62EA208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8" name="직사각형 937">
                  <a:extLst>
                    <a:ext uri="{FF2B5EF4-FFF2-40B4-BE49-F238E27FC236}">
                      <a16:creationId xmlns:a16="http://schemas.microsoft.com/office/drawing/2014/main" id="{D9CCB858-79C8-47B3-B775-2AD2D5EDB77B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9" name="직선 연결선 938">
                  <a:extLst>
                    <a:ext uri="{FF2B5EF4-FFF2-40B4-BE49-F238E27FC236}">
                      <a16:creationId xmlns:a16="http://schemas.microsoft.com/office/drawing/2014/main" id="{9900691F-518B-4731-ADF8-78F32E562FF2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0" name="직선 연결선 939">
                  <a:extLst>
                    <a:ext uri="{FF2B5EF4-FFF2-40B4-BE49-F238E27FC236}">
                      <a16:creationId xmlns:a16="http://schemas.microsoft.com/office/drawing/2014/main" id="{5460A5A1-F447-44AB-9ED1-7536B52DE272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84" name="화살표: 왼쪽으로 구부러짐 983">
            <a:extLst>
              <a:ext uri="{FF2B5EF4-FFF2-40B4-BE49-F238E27FC236}">
                <a16:creationId xmlns:a16="http://schemas.microsoft.com/office/drawing/2014/main" id="{24D6951C-AEAE-4D48-9383-05367353CC46}"/>
              </a:ext>
            </a:extLst>
          </p:cNvPr>
          <p:cNvSpPr/>
          <p:nvPr/>
        </p:nvSpPr>
        <p:spPr>
          <a:xfrm rot="19800000">
            <a:off x="10748307" y="4549942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85" name="화살표: 아래쪽 984">
            <a:extLst>
              <a:ext uri="{FF2B5EF4-FFF2-40B4-BE49-F238E27FC236}">
                <a16:creationId xmlns:a16="http://schemas.microsoft.com/office/drawing/2014/main" id="{7E090080-C802-4D8B-A4C2-D2F55B62C288}"/>
              </a:ext>
            </a:extLst>
          </p:cNvPr>
          <p:cNvSpPr/>
          <p:nvPr/>
        </p:nvSpPr>
        <p:spPr>
          <a:xfrm rot="18900000">
            <a:off x="705282" y="4006423"/>
            <a:ext cx="185086" cy="469485"/>
          </a:xfrm>
          <a:prstGeom prst="down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987" name="그룹 986">
            <a:extLst>
              <a:ext uri="{FF2B5EF4-FFF2-40B4-BE49-F238E27FC236}">
                <a16:creationId xmlns:a16="http://schemas.microsoft.com/office/drawing/2014/main" id="{98CDD597-8346-4544-89E3-9B68E2A1E97A}"/>
              </a:ext>
            </a:extLst>
          </p:cNvPr>
          <p:cNvGrpSpPr/>
          <p:nvPr/>
        </p:nvGrpSpPr>
        <p:grpSpPr>
          <a:xfrm>
            <a:off x="3666587" y="4447820"/>
            <a:ext cx="1861582" cy="868277"/>
            <a:chOff x="3206198" y="1038333"/>
            <a:chExt cx="1861582" cy="868277"/>
          </a:xfrm>
        </p:grpSpPr>
        <p:grpSp>
          <p:nvGrpSpPr>
            <p:cNvPr id="988" name="그룹 987">
              <a:extLst>
                <a:ext uri="{FF2B5EF4-FFF2-40B4-BE49-F238E27FC236}">
                  <a16:creationId xmlns:a16="http://schemas.microsoft.com/office/drawing/2014/main" id="{554A2032-F097-4043-A321-707225B00B97}"/>
                </a:ext>
              </a:extLst>
            </p:cNvPr>
            <p:cNvGrpSpPr/>
            <p:nvPr/>
          </p:nvGrpSpPr>
          <p:grpSpPr>
            <a:xfrm>
              <a:off x="3965003" y="1133889"/>
              <a:ext cx="322643" cy="491093"/>
              <a:chOff x="3726964" y="3444685"/>
              <a:chExt cx="937354" cy="1426737"/>
            </a:xfrm>
          </p:grpSpPr>
          <p:grpSp>
            <p:nvGrpSpPr>
              <p:cNvPr id="1009" name="그룹 1008">
                <a:extLst>
                  <a:ext uri="{FF2B5EF4-FFF2-40B4-BE49-F238E27FC236}">
                    <a16:creationId xmlns:a16="http://schemas.microsoft.com/office/drawing/2014/main" id="{F404EC32-A0B3-47AD-A935-6E5A194B1674}"/>
                  </a:ext>
                </a:extLst>
              </p:cNvPr>
              <p:cNvGrpSpPr/>
              <p:nvPr/>
            </p:nvGrpSpPr>
            <p:grpSpPr>
              <a:xfrm flipH="1">
                <a:off x="3726964" y="3444685"/>
                <a:ext cx="868852" cy="1426737"/>
                <a:chOff x="164163" y="2232180"/>
                <a:chExt cx="990161" cy="1625936"/>
              </a:xfrm>
            </p:grpSpPr>
            <p:sp>
              <p:nvSpPr>
                <p:cNvPr id="1011" name="평행 사변형 1010">
                  <a:extLst>
                    <a:ext uri="{FF2B5EF4-FFF2-40B4-BE49-F238E27FC236}">
                      <a16:creationId xmlns:a16="http://schemas.microsoft.com/office/drawing/2014/main" id="{D58E19CE-949F-425D-BD9C-7F749E62BAB1}"/>
                    </a:ext>
                  </a:extLst>
                </p:cNvPr>
                <p:cNvSpPr/>
                <p:nvPr/>
              </p:nvSpPr>
              <p:spPr>
                <a:xfrm rot="5400000">
                  <a:off x="-137122" y="2560350"/>
                  <a:ext cx="1619615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평행 사변형 1011">
                  <a:extLst>
                    <a:ext uri="{FF2B5EF4-FFF2-40B4-BE49-F238E27FC236}">
                      <a16:creationId xmlns:a16="http://schemas.microsoft.com/office/drawing/2014/main" id="{ABF2217C-917A-4504-90D9-521BEF0F2BD7}"/>
                    </a:ext>
                  </a:extLst>
                </p:cNvPr>
                <p:cNvSpPr/>
                <p:nvPr/>
              </p:nvSpPr>
              <p:spPr>
                <a:xfrm rot="5400000">
                  <a:off x="-164007" y="2566669"/>
                  <a:ext cx="1619617" cy="963278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10" name="직사각형 1009">
                <a:extLst>
                  <a:ext uri="{FF2B5EF4-FFF2-40B4-BE49-F238E27FC236}">
                    <a16:creationId xmlns:a16="http://schemas.microsoft.com/office/drawing/2014/main" id="{FBBC24A8-AC2F-4446-A343-90A266D10393}"/>
                  </a:ext>
                </a:extLst>
              </p:cNvPr>
              <p:cNvSpPr/>
              <p:nvPr/>
            </p:nvSpPr>
            <p:spPr>
              <a:xfrm rot="20324237">
                <a:off x="3745940" y="356864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989" name="그룹 988">
              <a:extLst>
                <a:ext uri="{FF2B5EF4-FFF2-40B4-BE49-F238E27FC236}">
                  <a16:creationId xmlns:a16="http://schemas.microsoft.com/office/drawing/2014/main" id="{8629E023-2402-44B4-8C54-3F05515FFD8A}"/>
                </a:ext>
              </a:extLst>
            </p:cNvPr>
            <p:cNvGrpSpPr/>
            <p:nvPr/>
          </p:nvGrpSpPr>
          <p:grpSpPr>
            <a:xfrm>
              <a:off x="4345761" y="1106591"/>
              <a:ext cx="317715" cy="370999"/>
              <a:chOff x="4371111" y="2758625"/>
              <a:chExt cx="923035" cy="1077835"/>
            </a:xfrm>
          </p:grpSpPr>
          <p:grpSp>
            <p:nvGrpSpPr>
              <p:cNvPr id="1005" name="그룹 1004">
                <a:extLst>
                  <a:ext uri="{FF2B5EF4-FFF2-40B4-BE49-F238E27FC236}">
                    <a16:creationId xmlns:a16="http://schemas.microsoft.com/office/drawing/2014/main" id="{FC0FE517-E261-4D80-BC9F-B377BCF4DC98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007" name="평행 사변형 1006">
                  <a:extLst>
                    <a:ext uri="{FF2B5EF4-FFF2-40B4-BE49-F238E27FC236}">
                      <a16:creationId xmlns:a16="http://schemas.microsoft.com/office/drawing/2014/main" id="{6F413350-9539-46A3-B97E-35C83C3F743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8" name="평행 사변형 1007">
                  <a:extLst>
                    <a:ext uri="{FF2B5EF4-FFF2-40B4-BE49-F238E27FC236}">
                      <a16:creationId xmlns:a16="http://schemas.microsoft.com/office/drawing/2014/main" id="{A74D4F8F-B1C6-4562-9E64-62D15C4AC24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06" name="직사각형 1005">
                <a:extLst>
                  <a:ext uri="{FF2B5EF4-FFF2-40B4-BE49-F238E27FC236}">
                    <a16:creationId xmlns:a16="http://schemas.microsoft.com/office/drawing/2014/main" id="{027B3217-CB30-4390-B20C-521248657CBE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990" name="그룹 989">
              <a:extLst>
                <a:ext uri="{FF2B5EF4-FFF2-40B4-BE49-F238E27FC236}">
                  <a16:creationId xmlns:a16="http://schemas.microsoft.com/office/drawing/2014/main" id="{0BD3D3DE-8356-40D6-AFAD-E5EA668A8A7A}"/>
                </a:ext>
              </a:extLst>
            </p:cNvPr>
            <p:cNvGrpSpPr/>
            <p:nvPr/>
          </p:nvGrpSpPr>
          <p:grpSpPr>
            <a:xfrm>
              <a:off x="4722814" y="1038333"/>
              <a:ext cx="344966" cy="295126"/>
              <a:chOff x="5466534" y="2560320"/>
              <a:chExt cx="1002206" cy="857407"/>
            </a:xfrm>
          </p:grpSpPr>
          <p:grpSp>
            <p:nvGrpSpPr>
              <p:cNvPr id="1001" name="그룹 1000">
                <a:extLst>
                  <a:ext uri="{FF2B5EF4-FFF2-40B4-BE49-F238E27FC236}">
                    <a16:creationId xmlns:a16="http://schemas.microsoft.com/office/drawing/2014/main" id="{2D9A135B-CE5C-4BAB-B043-75017D644E45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003" name="평행 사변형 1002">
                  <a:extLst>
                    <a:ext uri="{FF2B5EF4-FFF2-40B4-BE49-F238E27FC236}">
                      <a16:creationId xmlns:a16="http://schemas.microsoft.com/office/drawing/2014/main" id="{782823ED-8CFE-4345-9823-529902A4EA8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4" name="평행 사변형 1003">
                  <a:extLst>
                    <a:ext uri="{FF2B5EF4-FFF2-40B4-BE49-F238E27FC236}">
                      <a16:creationId xmlns:a16="http://schemas.microsoft.com/office/drawing/2014/main" id="{32BA5769-F7FF-4698-BF60-6E016A62497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02" name="직사각형 1001">
                <a:extLst>
                  <a:ext uri="{FF2B5EF4-FFF2-40B4-BE49-F238E27FC236}">
                    <a16:creationId xmlns:a16="http://schemas.microsoft.com/office/drawing/2014/main" id="{586E9948-8783-4A93-9F44-1FD833A6BA27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991" name="그룹 990">
              <a:extLst>
                <a:ext uri="{FF2B5EF4-FFF2-40B4-BE49-F238E27FC236}">
                  <a16:creationId xmlns:a16="http://schemas.microsoft.com/office/drawing/2014/main" id="{8062E60F-3A8F-4DF6-8C8D-275D8340CD45}"/>
                </a:ext>
              </a:extLst>
            </p:cNvPr>
            <p:cNvGrpSpPr/>
            <p:nvPr/>
          </p:nvGrpSpPr>
          <p:grpSpPr>
            <a:xfrm>
              <a:off x="3586826" y="1396279"/>
              <a:ext cx="318404" cy="366200"/>
              <a:chOff x="2166233" y="3600234"/>
              <a:chExt cx="925037" cy="1063893"/>
            </a:xfrm>
          </p:grpSpPr>
          <p:grpSp>
            <p:nvGrpSpPr>
              <p:cNvPr id="997" name="그룹 996">
                <a:extLst>
                  <a:ext uri="{FF2B5EF4-FFF2-40B4-BE49-F238E27FC236}">
                    <a16:creationId xmlns:a16="http://schemas.microsoft.com/office/drawing/2014/main" id="{76561FD0-A2C0-4AB6-8F49-2DAC21590756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999" name="평행 사변형 998">
                  <a:extLst>
                    <a:ext uri="{FF2B5EF4-FFF2-40B4-BE49-F238E27FC236}">
                      <a16:creationId xmlns:a16="http://schemas.microsoft.com/office/drawing/2014/main" id="{BF1F9C52-664C-422D-8038-29788032D6B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0" name="평행 사변형 999">
                  <a:extLst>
                    <a:ext uri="{FF2B5EF4-FFF2-40B4-BE49-F238E27FC236}">
                      <a16:creationId xmlns:a16="http://schemas.microsoft.com/office/drawing/2014/main" id="{5498E5ED-B369-4C61-9829-88AD6E1CD52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98" name="직사각형 997">
                <a:extLst>
                  <a:ext uri="{FF2B5EF4-FFF2-40B4-BE49-F238E27FC236}">
                    <a16:creationId xmlns:a16="http://schemas.microsoft.com/office/drawing/2014/main" id="{1688D47D-4AFA-4DB2-95CF-BEE60C1F1949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992" name="그룹 991">
              <a:extLst>
                <a:ext uri="{FF2B5EF4-FFF2-40B4-BE49-F238E27FC236}">
                  <a16:creationId xmlns:a16="http://schemas.microsoft.com/office/drawing/2014/main" id="{520C9DA1-380A-4491-B777-4FAB08422BF7}"/>
                </a:ext>
              </a:extLst>
            </p:cNvPr>
            <p:cNvGrpSpPr/>
            <p:nvPr/>
          </p:nvGrpSpPr>
          <p:grpSpPr>
            <a:xfrm>
              <a:off x="3206198" y="1607840"/>
              <a:ext cx="333746" cy="298770"/>
              <a:chOff x="1060421" y="4214866"/>
              <a:chExt cx="969608" cy="867996"/>
            </a:xfrm>
          </p:grpSpPr>
          <p:grpSp>
            <p:nvGrpSpPr>
              <p:cNvPr id="993" name="그룹 992">
                <a:extLst>
                  <a:ext uri="{FF2B5EF4-FFF2-40B4-BE49-F238E27FC236}">
                    <a16:creationId xmlns:a16="http://schemas.microsoft.com/office/drawing/2014/main" id="{05DEF1C8-B51B-4E4B-BF26-5FAB0AA86BDD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995" name="평행 사변형 994">
                  <a:extLst>
                    <a:ext uri="{FF2B5EF4-FFF2-40B4-BE49-F238E27FC236}">
                      <a16:creationId xmlns:a16="http://schemas.microsoft.com/office/drawing/2014/main" id="{DE3316B1-0B66-447F-BCE7-B7CAEF16B7F9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6" name="평행 사변형 995">
                  <a:extLst>
                    <a:ext uri="{FF2B5EF4-FFF2-40B4-BE49-F238E27FC236}">
                      <a16:creationId xmlns:a16="http://schemas.microsoft.com/office/drawing/2014/main" id="{3717CC78-6897-4F27-80FC-8F446D0FEF9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94" name="직사각형 993">
                <a:extLst>
                  <a:ext uri="{FF2B5EF4-FFF2-40B4-BE49-F238E27FC236}">
                    <a16:creationId xmlns:a16="http://schemas.microsoft.com/office/drawing/2014/main" id="{706F7855-C96F-4D31-9CC6-E80966EC95C7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</p:grpSp>
      <p:sp>
        <p:nvSpPr>
          <p:cNvPr id="1013" name="화살표: 아래쪽 1012">
            <a:extLst>
              <a:ext uri="{FF2B5EF4-FFF2-40B4-BE49-F238E27FC236}">
                <a16:creationId xmlns:a16="http://schemas.microsoft.com/office/drawing/2014/main" id="{C6C17B2A-A726-40E6-B694-6D1F312AD2A8}"/>
              </a:ext>
            </a:extLst>
          </p:cNvPr>
          <p:cNvSpPr/>
          <p:nvPr/>
        </p:nvSpPr>
        <p:spPr>
          <a:xfrm rot="4201201">
            <a:off x="4384407" y="3923142"/>
            <a:ext cx="185086" cy="1096659"/>
          </a:xfrm>
          <a:prstGeom prst="down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017" name="그룹 1016">
            <a:extLst>
              <a:ext uri="{FF2B5EF4-FFF2-40B4-BE49-F238E27FC236}">
                <a16:creationId xmlns:a16="http://schemas.microsoft.com/office/drawing/2014/main" id="{A5FA769D-A261-4E0D-8A91-E7D5AB8E5662}"/>
              </a:ext>
            </a:extLst>
          </p:cNvPr>
          <p:cNvGrpSpPr/>
          <p:nvPr/>
        </p:nvGrpSpPr>
        <p:grpSpPr>
          <a:xfrm>
            <a:off x="7113356" y="4240858"/>
            <a:ext cx="323132" cy="495105"/>
            <a:chOff x="2363620" y="2007322"/>
            <a:chExt cx="938773" cy="1438391"/>
          </a:xfrm>
        </p:grpSpPr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80DF69E5-24F6-4210-966B-4D3745E1AF53}"/>
                </a:ext>
              </a:extLst>
            </p:cNvPr>
            <p:cNvGrpSpPr/>
            <p:nvPr/>
          </p:nvGrpSpPr>
          <p:grpSpPr>
            <a:xfrm flipH="1">
              <a:off x="2363620" y="2007322"/>
              <a:ext cx="870271" cy="1438391"/>
              <a:chOff x="1716240" y="594134"/>
              <a:chExt cx="991778" cy="1639217"/>
            </a:xfrm>
          </p:grpSpPr>
          <p:sp>
            <p:nvSpPr>
              <p:cNvPr id="1069" name="평행 사변형 1068">
                <a:extLst>
                  <a:ext uri="{FF2B5EF4-FFF2-40B4-BE49-F238E27FC236}">
                    <a16:creationId xmlns:a16="http://schemas.microsoft.com/office/drawing/2014/main" id="{CC38EC78-309F-4C6C-86AD-1150358487E3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0" name="평행 사변형 1069">
                <a:extLst>
                  <a:ext uri="{FF2B5EF4-FFF2-40B4-BE49-F238E27FC236}">
                    <a16:creationId xmlns:a16="http://schemas.microsoft.com/office/drawing/2014/main" id="{810C832C-B8EC-45B9-9872-1F1E38519E63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1E1A44A8-1C13-4BBF-BEB6-0FAF263E3DEA}"/>
                </a:ext>
              </a:extLst>
            </p:cNvPr>
            <p:cNvSpPr/>
            <p:nvPr/>
          </p:nvSpPr>
          <p:spPr>
            <a:xfrm rot="20324237">
              <a:off x="2384015" y="2142935"/>
              <a:ext cx="918378" cy="447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BILLBOARD</a:t>
              </a:r>
            </a:p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TOP 100</a:t>
              </a:r>
            </a:p>
          </p:txBody>
        </p:sp>
      </p:grpSp>
      <p:grpSp>
        <p:nvGrpSpPr>
          <p:cNvPr id="1018" name="그룹 1017">
            <a:extLst>
              <a:ext uri="{FF2B5EF4-FFF2-40B4-BE49-F238E27FC236}">
                <a16:creationId xmlns:a16="http://schemas.microsoft.com/office/drawing/2014/main" id="{7CB91074-517D-4C0C-ABAC-A8E46CCE1630}"/>
              </a:ext>
            </a:extLst>
          </p:cNvPr>
          <p:cNvGrpSpPr/>
          <p:nvPr/>
        </p:nvGrpSpPr>
        <p:grpSpPr>
          <a:xfrm>
            <a:off x="7214498" y="4322920"/>
            <a:ext cx="542120" cy="532385"/>
            <a:chOff x="2898270" y="2561931"/>
            <a:chExt cx="1574981" cy="1546698"/>
          </a:xfrm>
        </p:grpSpPr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B77970C6-0E6E-4507-804B-C839B5293627}"/>
                </a:ext>
              </a:extLst>
            </p:cNvPr>
            <p:cNvGrpSpPr/>
            <p:nvPr/>
          </p:nvGrpSpPr>
          <p:grpSpPr>
            <a:xfrm flipH="1">
              <a:off x="2898270" y="2670238"/>
              <a:ext cx="870271" cy="1438391"/>
              <a:chOff x="1716240" y="594134"/>
              <a:chExt cx="991778" cy="1639217"/>
            </a:xfrm>
          </p:grpSpPr>
          <p:sp>
            <p:nvSpPr>
              <p:cNvPr id="1063" name="평행 사변형 1062">
                <a:extLst>
                  <a:ext uri="{FF2B5EF4-FFF2-40B4-BE49-F238E27FC236}">
                    <a16:creationId xmlns:a16="http://schemas.microsoft.com/office/drawing/2014/main" id="{10C63FBE-97C1-476C-BE41-8B49421437FE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평행 사변형 1063">
                <a:extLst>
                  <a:ext uri="{FF2B5EF4-FFF2-40B4-BE49-F238E27FC236}">
                    <a16:creationId xmlns:a16="http://schemas.microsoft.com/office/drawing/2014/main" id="{1FE7E879-C865-4737-965C-32317B44E50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65" name="직선 연결선 1064">
                <a:extLst>
                  <a:ext uri="{FF2B5EF4-FFF2-40B4-BE49-F238E27FC236}">
                    <a16:creationId xmlns:a16="http://schemas.microsoft.com/office/drawing/2014/main" id="{DD37100E-E41C-4AFB-9564-F1BC8FDB5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직선 연결선 1065">
                <a:extLst>
                  <a:ext uri="{FF2B5EF4-FFF2-40B4-BE49-F238E27FC236}">
                    <a16:creationId xmlns:a16="http://schemas.microsoft.com/office/drawing/2014/main" id="{4776BE65-5201-4AAE-87BC-5DCD5DC6E9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29A3AD27-E760-468E-A800-AD0140C12771}"/>
                </a:ext>
              </a:extLst>
            </p:cNvPr>
            <p:cNvSpPr/>
            <p:nvPr/>
          </p:nvSpPr>
          <p:spPr>
            <a:xfrm rot="20324237">
              <a:off x="3611513" y="2561931"/>
              <a:ext cx="760037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HIGER</a:t>
              </a: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0DE6B204-8206-4140-85CD-513A58257152}"/>
                </a:ext>
              </a:extLst>
            </p:cNvPr>
            <p:cNvSpPr/>
            <p:nvPr/>
          </p:nvSpPr>
          <p:spPr>
            <a:xfrm rot="20324237">
              <a:off x="3624726" y="2687318"/>
              <a:ext cx="848525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GREGERS</a:t>
              </a:r>
              <a:endParaRPr lang="ko-KR" altLang="en-US" sz="200" dirty="0"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6C8C3A-6900-4C73-98F0-B7366AAAEB86}"/>
              </a:ext>
            </a:extLst>
          </p:cNvPr>
          <p:cNvGrpSpPr/>
          <p:nvPr/>
        </p:nvGrpSpPr>
        <p:grpSpPr>
          <a:xfrm>
            <a:off x="7337594" y="4388700"/>
            <a:ext cx="729241" cy="574880"/>
            <a:chOff x="7278069" y="4324413"/>
            <a:chExt cx="729241" cy="574880"/>
          </a:xfrm>
        </p:grpSpPr>
        <p:sp>
          <p:nvSpPr>
            <p:cNvPr id="1019" name="평행 사변형 1018">
              <a:extLst>
                <a:ext uri="{FF2B5EF4-FFF2-40B4-BE49-F238E27FC236}">
                  <a16:creationId xmlns:a16="http://schemas.microsoft.com/office/drawing/2014/main" id="{B373B39E-8672-4B4F-8F3D-2B72DD85F3BD}"/>
                </a:ext>
              </a:extLst>
            </p:cNvPr>
            <p:cNvSpPr/>
            <p:nvPr/>
          </p:nvSpPr>
          <p:spPr>
            <a:xfrm rot="16200000" flipH="1">
              <a:off x="7178949" y="4500928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020" name="평행 사변형 1019">
              <a:extLst>
                <a:ext uri="{FF2B5EF4-FFF2-40B4-BE49-F238E27FC236}">
                  <a16:creationId xmlns:a16="http://schemas.microsoft.com/office/drawing/2014/main" id="{676B4DC5-0C45-40A1-866B-35BBC4F4377E}"/>
                </a:ext>
              </a:extLst>
            </p:cNvPr>
            <p:cNvSpPr/>
            <p:nvPr/>
          </p:nvSpPr>
          <p:spPr>
            <a:xfrm rot="16200000" flipH="1">
              <a:off x="7187557" y="4509228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</a:rPr>
                <a:t> </a:t>
              </a:r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1021" name="직선 연결선 1020">
              <a:extLst>
                <a:ext uri="{FF2B5EF4-FFF2-40B4-BE49-F238E27FC236}">
                  <a16:creationId xmlns:a16="http://schemas.microsoft.com/office/drawing/2014/main" id="{7AACCCD7-7ABF-4D7A-A79F-864B3CC86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6677" y="4407727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직선 연결선 1021">
              <a:extLst>
                <a:ext uri="{FF2B5EF4-FFF2-40B4-BE49-F238E27FC236}">
                  <a16:creationId xmlns:a16="http://schemas.microsoft.com/office/drawing/2014/main" id="{42E0FBCA-DAA9-4B42-B8AD-F60E07230297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77" y="4519542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35970B78-4CA6-43A8-A01A-D0D28A9A1168}"/>
                </a:ext>
              </a:extLst>
            </p:cNvPr>
            <p:cNvSpPr/>
            <p:nvPr/>
          </p:nvSpPr>
          <p:spPr>
            <a:xfrm rot="20324237">
              <a:off x="7547782" y="4389703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1119C4F0-F5CC-4DC1-AFC2-A0B785C482B2}"/>
                </a:ext>
              </a:extLst>
            </p:cNvPr>
            <p:cNvSpPr/>
            <p:nvPr/>
          </p:nvSpPr>
          <p:spPr>
            <a:xfrm rot="20324237">
              <a:off x="7554942" y="4324413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A6E79902-D787-4330-BCA8-FA88075A58A1}"/>
              </a:ext>
            </a:extLst>
          </p:cNvPr>
          <p:cNvGrpSpPr/>
          <p:nvPr/>
        </p:nvGrpSpPr>
        <p:grpSpPr>
          <a:xfrm>
            <a:off x="7474522" y="4536205"/>
            <a:ext cx="605604" cy="539194"/>
            <a:chOff x="3812796" y="3340670"/>
            <a:chExt cx="1759417" cy="1566480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835BDBB6-4D1A-4141-9514-BF2B2B2E0103}"/>
                </a:ext>
              </a:extLst>
            </p:cNvPr>
            <p:cNvGrpSpPr/>
            <p:nvPr/>
          </p:nvGrpSpPr>
          <p:grpSpPr>
            <a:xfrm flipH="1">
              <a:off x="3812796" y="3456674"/>
              <a:ext cx="866935" cy="1450476"/>
              <a:chOff x="1716240" y="592299"/>
              <a:chExt cx="987975" cy="1652989"/>
            </a:xfrm>
          </p:grpSpPr>
          <p:sp>
            <p:nvSpPr>
              <p:cNvPr id="1056" name="평행 사변형 1055">
                <a:extLst>
                  <a:ext uri="{FF2B5EF4-FFF2-40B4-BE49-F238E27FC236}">
                    <a16:creationId xmlns:a16="http://schemas.microsoft.com/office/drawing/2014/main" id="{D91CFB71-EC91-4EFD-A727-8E1AE5C2189A}"/>
                  </a:ext>
                </a:extLst>
              </p:cNvPr>
              <p:cNvSpPr/>
              <p:nvPr/>
            </p:nvSpPr>
            <p:spPr>
              <a:xfrm rot="5400000">
                <a:off x="1386159" y="927232"/>
                <a:ext cx="1652989" cy="983123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7" name="평행 사변형 1056">
                <a:extLst>
                  <a:ext uri="{FF2B5EF4-FFF2-40B4-BE49-F238E27FC236}">
                    <a16:creationId xmlns:a16="http://schemas.microsoft.com/office/drawing/2014/main" id="{1510A18C-5E2F-4FFF-BFE1-6D9F8274D93E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8" name="직선 연결선 1057">
                <a:extLst>
                  <a:ext uri="{FF2B5EF4-FFF2-40B4-BE49-F238E27FC236}">
                    <a16:creationId xmlns:a16="http://schemas.microsoft.com/office/drawing/2014/main" id="{50891325-E152-40D1-9785-EA7177E515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직선 연결선 1058">
                <a:extLst>
                  <a:ext uri="{FF2B5EF4-FFF2-40B4-BE49-F238E27FC236}">
                    <a16:creationId xmlns:a16="http://schemas.microsoft.com/office/drawing/2014/main" id="{8DE37B86-0323-4580-830C-E5AD1BE709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386A3C0B-505A-485A-A7DB-6AD04A33EE40}"/>
                </a:ext>
              </a:extLst>
            </p:cNvPr>
            <p:cNvSpPr/>
            <p:nvPr/>
          </p:nvSpPr>
          <p:spPr>
            <a:xfrm rot="20324237">
              <a:off x="4568579" y="3340670"/>
              <a:ext cx="704152" cy="3576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200" b="1" dirty="0">
                  <a:effectLst/>
                </a:rPr>
                <a:t>2002</a:t>
              </a:r>
            </a:p>
          </p:txBody>
        </p:sp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CF07A97F-0A38-41B9-8735-CE9A9E0AD2C2}"/>
                </a:ext>
              </a:extLst>
            </p:cNvPr>
            <p:cNvSpPr/>
            <p:nvPr/>
          </p:nvSpPr>
          <p:spPr>
            <a:xfrm rot="20324237">
              <a:off x="4579323" y="3423219"/>
              <a:ext cx="992890" cy="3576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effectLst/>
                  <a:latin typeface="+mn-ea"/>
                </a:rPr>
                <a:t>ANNE-MARIE</a:t>
              </a:r>
            </a:p>
          </p:txBody>
        </p:sp>
      </p:grpSp>
      <p:grpSp>
        <p:nvGrpSpPr>
          <p:cNvPr id="1026" name="그룹 1025">
            <a:extLst>
              <a:ext uri="{FF2B5EF4-FFF2-40B4-BE49-F238E27FC236}">
                <a16:creationId xmlns:a16="http://schemas.microsoft.com/office/drawing/2014/main" id="{08EC8CF3-8D01-4023-8847-024AACB60DC3}"/>
              </a:ext>
            </a:extLst>
          </p:cNvPr>
          <p:cNvGrpSpPr/>
          <p:nvPr/>
        </p:nvGrpSpPr>
        <p:grpSpPr>
          <a:xfrm>
            <a:off x="7806238" y="4522592"/>
            <a:ext cx="317715" cy="370999"/>
            <a:chOff x="4371111" y="2758625"/>
            <a:chExt cx="923035" cy="1077835"/>
          </a:xfrm>
        </p:grpSpPr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8D0EAA47-2CBB-4209-8555-E657C18FF642}"/>
                </a:ext>
              </a:extLst>
            </p:cNvPr>
            <p:cNvGrpSpPr/>
            <p:nvPr/>
          </p:nvGrpSpPr>
          <p:grpSpPr>
            <a:xfrm flipH="1">
              <a:off x="4382821" y="2758625"/>
              <a:ext cx="870271" cy="1077835"/>
              <a:chOff x="1716240" y="594134"/>
              <a:chExt cx="991778" cy="1639217"/>
            </a:xfrm>
          </p:grpSpPr>
          <p:sp>
            <p:nvSpPr>
              <p:cNvPr id="1051" name="평행 사변형 1050">
                <a:extLst>
                  <a:ext uri="{FF2B5EF4-FFF2-40B4-BE49-F238E27FC236}">
                    <a16:creationId xmlns:a16="http://schemas.microsoft.com/office/drawing/2014/main" id="{E1D18170-3A52-495A-8538-A24E52FD5D27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2" name="평행 사변형 1051">
                <a:extLst>
                  <a:ext uri="{FF2B5EF4-FFF2-40B4-BE49-F238E27FC236}">
                    <a16:creationId xmlns:a16="http://schemas.microsoft.com/office/drawing/2014/main" id="{69A6C648-C679-4DCC-8755-2ED86C4AA281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FD69EE28-A2C9-4A2B-B82F-7CD9842F0622}"/>
                </a:ext>
              </a:extLst>
            </p:cNvPr>
            <p:cNvSpPr/>
            <p:nvPr/>
          </p:nvSpPr>
          <p:spPr>
            <a:xfrm rot="20324237">
              <a:off x="4371111" y="2896780"/>
              <a:ext cx="923035" cy="447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ROMANTIC</a:t>
              </a:r>
            </a:p>
            <a:p>
              <a:pPr algn="ctr"/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SOUND</a:t>
              </a: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42413AF3-367F-4CC4-8225-0885DF71B6B8}"/>
              </a:ext>
            </a:extLst>
          </p:cNvPr>
          <p:cNvGrpSpPr/>
          <p:nvPr/>
        </p:nvGrpSpPr>
        <p:grpSpPr>
          <a:xfrm>
            <a:off x="8183291" y="4454334"/>
            <a:ext cx="344966" cy="295126"/>
            <a:chOff x="5466534" y="2560320"/>
            <a:chExt cx="1002206" cy="857407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8BB35A6D-36D7-43AC-8719-C245F2F34C09}"/>
                </a:ext>
              </a:extLst>
            </p:cNvPr>
            <p:cNvGrpSpPr/>
            <p:nvPr/>
          </p:nvGrpSpPr>
          <p:grpSpPr>
            <a:xfrm flipH="1">
              <a:off x="5475235" y="2560320"/>
              <a:ext cx="870271" cy="857407"/>
              <a:chOff x="1716240" y="594134"/>
              <a:chExt cx="991778" cy="1639217"/>
            </a:xfrm>
          </p:grpSpPr>
          <p:sp>
            <p:nvSpPr>
              <p:cNvPr id="1047" name="평행 사변형 1046">
                <a:extLst>
                  <a:ext uri="{FF2B5EF4-FFF2-40B4-BE49-F238E27FC236}">
                    <a16:creationId xmlns:a16="http://schemas.microsoft.com/office/drawing/2014/main" id="{D335B70C-D489-4DFA-87C6-AA1DBE1AEC48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평행 사변형 1047">
                <a:extLst>
                  <a:ext uri="{FF2B5EF4-FFF2-40B4-BE49-F238E27FC236}">
                    <a16:creationId xmlns:a16="http://schemas.microsoft.com/office/drawing/2014/main" id="{F1CDCB9C-C72E-4439-B401-77D5B5020B15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E54ABF31-BA77-4C8C-BE0D-BCE73111BEC7}"/>
                </a:ext>
              </a:extLst>
            </p:cNvPr>
            <p:cNvSpPr/>
            <p:nvPr/>
          </p:nvSpPr>
          <p:spPr>
            <a:xfrm rot="20324237">
              <a:off x="5466534" y="2663557"/>
              <a:ext cx="1002206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WINTER 2020</a:t>
              </a:r>
            </a:p>
          </p:txBody>
        </p:sp>
      </p:grp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38742D66-F36C-4B0B-BEBD-412209B5C5DA}"/>
              </a:ext>
            </a:extLst>
          </p:cNvPr>
          <p:cNvGrpSpPr/>
          <p:nvPr/>
        </p:nvGrpSpPr>
        <p:grpSpPr>
          <a:xfrm>
            <a:off x="7047303" y="4812280"/>
            <a:ext cx="318404" cy="366200"/>
            <a:chOff x="2166233" y="3600234"/>
            <a:chExt cx="925037" cy="1063893"/>
          </a:xfrm>
        </p:grpSpPr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AAC056F-2D35-4660-8F49-163AD59C3C36}"/>
                </a:ext>
              </a:extLst>
            </p:cNvPr>
            <p:cNvGrpSpPr/>
            <p:nvPr/>
          </p:nvGrpSpPr>
          <p:grpSpPr>
            <a:xfrm flipH="1">
              <a:off x="2166233" y="3600234"/>
              <a:ext cx="870271" cy="1063893"/>
              <a:chOff x="1716240" y="594134"/>
              <a:chExt cx="991778" cy="1639217"/>
            </a:xfrm>
          </p:grpSpPr>
          <p:sp>
            <p:nvSpPr>
              <p:cNvPr id="1043" name="평행 사변형 1042">
                <a:extLst>
                  <a:ext uri="{FF2B5EF4-FFF2-40B4-BE49-F238E27FC236}">
                    <a16:creationId xmlns:a16="http://schemas.microsoft.com/office/drawing/2014/main" id="{2BE5793A-CFE5-474E-B626-9D8FC6AEA29D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4" name="평행 사변형 1043">
                <a:extLst>
                  <a:ext uri="{FF2B5EF4-FFF2-40B4-BE49-F238E27FC236}">
                    <a16:creationId xmlns:a16="http://schemas.microsoft.com/office/drawing/2014/main" id="{F27FF2B1-BB38-4C73-8BB0-0EDF70DA336E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5A05D38A-756C-4C11-8145-43C5B22E4ED1}"/>
                </a:ext>
              </a:extLst>
            </p:cNvPr>
            <p:cNvSpPr/>
            <p:nvPr/>
          </p:nvSpPr>
          <p:spPr>
            <a:xfrm rot="20324237">
              <a:off x="2182206" y="3706740"/>
              <a:ext cx="909064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CHILL CITY</a:t>
              </a:r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193E8289-D713-42A6-96D9-594D362470CD}"/>
              </a:ext>
            </a:extLst>
          </p:cNvPr>
          <p:cNvGrpSpPr/>
          <p:nvPr/>
        </p:nvGrpSpPr>
        <p:grpSpPr>
          <a:xfrm>
            <a:off x="6666675" y="5023841"/>
            <a:ext cx="333746" cy="298770"/>
            <a:chOff x="1060421" y="4214866"/>
            <a:chExt cx="969608" cy="867996"/>
          </a:xfrm>
        </p:grpSpPr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30D10EFC-C3A1-4646-B888-B6409218C7E0}"/>
                </a:ext>
              </a:extLst>
            </p:cNvPr>
            <p:cNvGrpSpPr/>
            <p:nvPr/>
          </p:nvGrpSpPr>
          <p:grpSpPr>
            <a:xfrm flipH="1">
              <a:off x="1073828" y="4214866"/>
              <a:ext cx="870271" cy="867996"/>
              <a:chOff x="1716240" y="594134"/>
              <a:chExt cx="991778" cy="1639217"/>
            </a:xfrm>
          </p:grpSpPr>
          <p:sp>
            <p:nvSpPr>
              <p:cNvPr id="1039" name="평행 사변형 1038">
                <a:extLst>
                  <a:ext uri="{FF2B5EF4-FFF2-40B4-BE49-F238E27FC236}">
                    <a16:creationId xmlns:a16="http://schemas.microsoft.com/office/drawing/2014/main" id="{ABA79CBB-F6A9-4A6D-A98D-2824115F6C99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0" name="평행 사변형 1039">
                <a:extLst>
                  <a:ext uri="{FF2B5EF4-FFF2-40B4-BE49-F238E27FC236}">
                    <a16:creationId xmlns:a16="http://schemas.microsoft.com/office/drawing/2014/main" id="{6BB4104C-8BAE-4060-AA65-3E18F79B6143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394B7BB2-3CF1-4DF8-BEC3-ABAA7E528BFF}"/>
                </a:ext>
              </a:extLst>
            </p:cNvPr>
            <p:cNvSpPr/>
            <p:nvPr/>
          </p:nvSpPr>
          <p:spPr>
            <a:xfrm rot="20324237">
              <a:off x="1060421" y="4321177"/>
              <a:ext cx="969608" cy="357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TRENDY LIFE</a:t>
              </a:r>
            </a:p>
          </p:txBody>
        </p:sp>
      </p:grpSp>
      <p:cxnSp>
        <p:nvCxnSpPr>
          <p:cNvPr id="1030" name="직선 연결선 1029">
            <a:extLst>
              <a:ext uri="{FF2B5EF4-FFF2-40B4-BE49-F238E27FC236}">
                <a16:creationId xmlns:a16="http://schemas.microsoft.com/office/drawing/2014/main" id="{1A826B86-E072-4E0C-9CE6-D537648AD595}"/>
              </a:ext>
            </a:extLst>
          </p:cNvPr>
          <p:cNvCxnSpPr>
            <a:cxnSpLocks/>
          </p:cNvCxnSpPr>
          <p:nvPr/>
        </p:nvCxnSpPr>
        <p:spPr>
          <a:xfrm>
            <a:off x="7583799" y="4776567"/>
            <a:ext cx="288635" cy="262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평행 사변형 1030">
            <a:extLst>
              <a:ext uri="{FF2B5EF4-FFF2-40B4-BE49-F238E27FC236}">
                <a16:creationId xmlns:a16="http://schemas.microsoft.com/office/drawing/2014/main" id="{7EE3DAA4-373A-4924-B432-581BA0B231E9}"/>
              </a:ext>
            </a:extLst>
          </p:cNvPr>
          <p:cNvSpPr/>
          <p:nvPr/>
        </p:nvSpPr>
        <p:spPr>
          <a:xfrm rot="16200000" flipH="1">
            <a:off x="7476071" y="4757953"/>
            <a:ext cx="489185" cy="290945"/>
          </a:xfrm>
          <a:prstGeom prst="parallelogram">
            <a:avLst>
              <a:gd name="adj" fmla="val 37855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1032" name="평행 사변형 1031">
            <a:extLst>
              <a:ext uri="{FF2B5EF4-FFF2-40B4-BE49-F238E27FC236}">
                <a16:creationId xmlns:a16="http://schemas.microsoft.com/office/drawing/2014/main" id="{747B6B4E-0A56-46DE-A1CF-E73FCBE1458A}"/>
              </a:ext>
            </a:extLst>
          </p:cNvPr>
          <p:cNvSpPr/>
          <p:nvPr/>
        </p:nvSpPr>
        <p:spPr>
          <a:xfrm rot="16200000" flipH="1">
            <a:off x="7484679" y="4763872"/>
            <a:ext cx="489185" cy="290945"/>
          </a:xfrm>
          <a:prstGeom prst="parallelogram">
            <a:avLst>
              <a:gd name="adj" fmla="val 3785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cxnSp>
        <p:nvCxnSpPr>
          <p:cNvPr id="1033" name="직선 연결선 1032">
            <a:extLst>
              <a:ext uri="{FF2B5EF4-FFF2-40B4-BE49-F238E27FC236}">
                <a16:creationId xmlns:a16="http://schemas.microsoft.com/office/drawing/2014/main" id="{A8F1D89B-8B74-4DAC-8F90-15E602F88719}"/>
              </a:ext>
            </a:extLst>
          </p:cNvPr>
          <p:cNvCxnSpPr>
            <a:cxnSpLocks/>
          </p:cNvCxnSpPr>
          <p:nvPr/>
        </p:nvCxnSpPr>
        <p:spPr>
          <a:xfrm flipH="1">
            <a:off x="7583799" y="4664752"/>
            <a:ext cx="288635" cy="489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AA465352-7936-446C-9023-384062606BF9}"/>
              </a:ext>
            </a:extLst>
          </p:cNvPr>
          <p:cNvSpPr/>
          <p:nvPr/>
        </p:nvSpPr>
        <p:spPr>
          <a:xfrm rot="20324237">
            <a:off x="7835380" y="4646728"/>
            <a:ext cx="389850" cy="12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" dirty="0">
                <a:latin typeface="+mn-ea"/>
              </a:rPr>
              <a:t>SHAWN MENDES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B11EADF2-CB7D-4421-9729-18262E549E57}"/>
              </a:ext>
            </a:extLst>
          </p:cNvPr>
          <p:cNvSpPr/>
          <p:nvPr/>
        </p:nvSpPr>
        <p:spPr>
          <a:xfrm rot="20324237">
            <a:off x="7842540" y="4581438"/>
            <a:ext cx="452368" cy="12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" b="1" dirty="0"/>
              <a:t>IF I CAN`T HAVE YOU</a:t>
            </a:r>
          </a:p>
        </p:txBody>
      </p: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C785075E-B4AA-4AC3-8236-B249AA6C6014}"/>
              </a:ext>
            </a:extLst>
          </p:cNvPr>
          <p:cNvCxnSpPr>
            <a:cxnSpLocks/>
          </p:cNvCxnSpPr>
          <p:nvPr/>
        </p:nvCxnSpPr>
        <p:spPr>
          <a:xfrm>
            <a:off x="7588575" y="4778886"/>
            <a:ext cx="288635" cy="262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733889-47CD-41F7-BE25-05CF576EB7E6}"/>
              </a:ext>
            </a:extLst>
          </p:cNvPr>
          <p:cNvGrpSpPr/>
          <p:nvPr/>
        </p:nvGrpSpPr>
        <p:grpSpPr>
          <a:xfrm>
            <a:off x="7525908" y="4039575"/>
            <a:ext cx="385059" cy="669854"/>
            <a:chOff x="7459343" y="3920534"/>
            <a:chExt cx="385059" cy="669854"/>
          </a:xfrm>
        </p:grpSpPr>
        <p:sp>
          <p:nvSpPr>
            <p:cNvPr id="1071" name="화살표: 아래쪽 1070">
              <a:extLst>
                <a:ext uri="{FF2B5EF4-FFF2-40B4-BE49-F238E27FC236}">
                  <a16:creationId xmlns:a16="http://schemas.microsoft.com/office/drawing/2014/main" id="{8C32B497-91D7-4B9F-ACDE-7FF58F156E69}"/>
                </a:ext>
              </a:extLst>
            </p:cNvPr>
            <p:cNvSpPr/>
            <p:nvPr/>
          </p:nvSpPr>
          <p:spPr>
            <a:xfrm rot="18900000">
              <a:off x="7659316" y="4120903"/>
              <a:ext cx="185086" cy="469485"/>
            </a:xfrm>
            <a:prstGeom prst="down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2" name="화살표: 아래쪽 1071">
              <a:extLst>
                <a:ext uri="{FF2B5EF4-FFF2-40B4-BE49-F238E27FC236}">
                  <a16:creationId xmlns:a16="http://schemas.microsoft.com/office/drawing/2014/main" id="{718FBCA2-68FD-456A-AB0C-BC5959A67F70}"/>
                </a:ext>
              </a:extLst>
            </p:cNvPr>
            <p:cNvSpPr/>
            <p:nvPr/>
          </p:nvSpPr>
          <p:spPr>
            <a:xfrm rot="18900000" flipH="1" flipV="1">
              <a:off x="7459343" y="3920534"/>
              <a:ext cx="185086" cy="469485"/>
            </a:xfrm>
            <a:prstGeom prst="down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화살표: 위로 구부러짐 5">
            <a:extLst>
              <a:ext uri="{FF2B5EF4-FFF2-40B4-BE49-F238E27FC236}">
                <a16:creationId xmlns:a16="http://schemas.microsoft.com/office/drawing/2014/main" id="{03106D27-55F6-49BA-B13B-A930C8B5DD51}"/>
              </a:ext>
            </a:extLst>
          </p:cNvPr>
          <p:cNvSpPr/>
          <p:nvPr/>
        </p:nvSpPr>
        <p:spPr>
          <a:xfrm rot="20233118">
            <a:off x="3905961" y="4947054"/>
            <a:ext cx="1784976" cy="436683"/>
          </a:xfrm>
          <a:prstGeom prst="curvedUp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41" name="오른쪽 화살표 11">
            <a:extLst>
              <a:ext uri="{FF2B5EF4-FFF2-40B4-BE49-F238E27FC236}">
                <a16:creationId xmlns:a16="http://schemas.microsoft.com/office/drawing/2014/main" id="{A903F267-E6AA-4E56-950D-F7D175CA33CD}"/>
              </a:ext>
            </a:extLst>
          </p:cNvPr>
          <p:cNvSpPr/>
          <p:nvPr/>
        </p:nvSpPr>
        <p:spPr>
          <a:xfrm>
            <a:off x="2980984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2" name="오른쪽 화살표 11">
            <a:extLst>
              <a:ext uri="{FF2B5EF4-FFF2-40B4-BE49-F238E27FC236}">
                <a16:creationId xmlns:a16="http://schemas.microsoft.com/office/drawing/2014/main" id="{2D988D38-2523-40CB-A46A-BE9A16157D75}"/>
              </a:ext>
            </a:extLst>
          </p:cNvPr>
          <p:cNvSpPr/>
          <p:nvPr/>
        </p:nvSpPr>
        <p:spPr>
          <a:xfrm>
            <a:off x="2980984" y="468929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3" name="오른쪽 화살표 11">
            <a:extLst>
              <a:ext uri="{FF2B5EF4-FFF2-40B4-BE49-F238E27FC236}">
                <a16:creationId xmlns:a16="http://schemas.microsoft.com/office/drawing/2014/main" id="{B5342C8B-8726-4FBA-9588-B0D039241F1B}"/>
              </a:ext>
            </a:extLst>
          </p:cNvPr>
          <p:cNvSpPr/>
          <p:nvPr/>
        </p:nvSpPr>
        <p:spPr>
          <a:xfrm>
            <a:off x="6014257" y="468929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4" name="오른쪽 화살표 11">
            <a:extLst>
              <a:ext uri="{FF2B5EF4-FFF2-40B4-BE49-F238E27FC236}">
                <a16:creationId xmlns:a16="http://schemas.microsoft.com/office/drawing/2014/main" id="{9A96B503-7784-4E2B-BAD9-BE9AC726D5E9}"/>
              </a:ext>
            </a:extLst>
          </p:cNvPr>
          <p:cNvSpPr/>
          <p:nvPr/>
        </p:nvSpPr>
        <p:spPr>
          <a:xfrm>
            <a:off x="9023247" y="468929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5" name="오른쪽 화살표 11">
            <a:extLst>
              <a:ext uri="{FF2B5EF4-FFF2-40B4-BE49-F238E27FC236}">
                <a16:creationId xmlns:a16="http://schemas.microsoft.com/office/drawing/2014/main" id="{B60D0790-74D1-408B-A0E1-C00225302951}"/>
              </a:ext>
            </a:extLst>
          </p:cNvPr>
          <p:cNvSpPr/>
          <p:nvPr/>
        </p:nvSpPr>
        <p:spPr>
          <a:xfrm>
            <a:off x="6014257" y="166366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6" name="오른쪽 화살표 11">
            <a:extLst>
              <a:ext uri="{FF2B5EF4-FFF2-40B4-BE49-F238E27FC236}">
                <a16:creationId xmlns:a16="http://schemas.microsoft.com/office/drawing/2014/main" id="{CA3B8292-0FE4-4982-9B7C-A243F7B871E3}"/>
              </a:ext>
            </a:extLst>
          </p:cNvPr>
          <p:cNvSpPr/>
          <p:nvPr/>
        </p:nvSpPr>
        <p:spPr>
          <a:xfrm>
            <a:off x="9023247" y="166366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50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플레이리스트별 곡 순서 </a:t>
            </a:r>
          </a:p>
        </p:txBody>
      </p:sp>
      <p:graphicFrame>
        <p:nvGraphicFramePr>
          <p:cNvPr id="437" name="표 436">
            <a:extLst>
              <a:ext uri="{FF2B5EF4-FFF2-40B4-BE49-F238E27FC236}">
                <a16:creationId xmlns:a16="http://schemas.microsoft.com/office/drawing/2014/main" id="{1D7B8758-1E4D-478F-BAFA-6BBD74E4C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629810"/>
              </p:ext>
            </p:extLst>
          </p:nvPr>
        </p:nvGraphicFramePr>
        <p:xfrm>
          <a:off x="320541" y="541022"/>
          <a:ext cx="11604759" cy="6135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759">
                  <a:extLst>
                    <a:ext uri="{9D8B030D-6E8A-4147-A177-3AD203B41FA5}">
                      <a16:colId xmlns:a16="http://schemas.microsoft.com/office/drawing/2014/main" val="3204381784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327989794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42482404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96192742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92983584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19470489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24867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838892891"/>
                    </a:ext>
                  </a:extLst>
                </a:gridCol>
              </a:tblGrid>
              <a:tr h="280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목적지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플레이리스트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곡명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71366"/>
                  </a:ext>
                </a:extLst>
              </a:tr>
              <a:tr h="2866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 strike="noStrike" dirty="0"/>
                        <a:t>MON AMI GABI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CHILL CITY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Jonas Brothers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Only Human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Happiness Begins,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542443"/>
                  </a:ext>
                </a:extLst>
              </a:tr>
              <a:tr h="27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Anne-Marie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Speak Your Mind,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576139"/>
                  </a:ext>
                </a:extLst>
              </a:tr>
              <a:tr h="2845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Gregers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Higher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Higher, 2017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94144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Shawn Mendes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 I Can`t Have You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 I Can`t Have You,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497918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BELLAGIO LAS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VEGAS</a:t>
                      </a: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TRENDY LIFE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Gregers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Higher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Higher, 2017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391918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Jonas Brothers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Only Human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Happiness Begins,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42638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Shawn Mendes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 I Can`t Have You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 I Can`t Have You,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19002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Anne-Marie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Speak Your Mind,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869753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MGM GRAND GARDEN ARENA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BILLBOARD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TOP 100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Anne-Marie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Speak Your Mind,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673490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Jonas Brothers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Only Human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Happiness Begins,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49945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Shawn Mendes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 I Can`t Have You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 I Can`t Have You,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62210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Gregers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Higher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Higher, 2017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1692024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FOUNTAINS OF BELLAGIO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ROMANTIC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SOUND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Shawn Mendes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 I Can`t Have You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 I Can`t Have You,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19941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Gregers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Higher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Higher, 2017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657972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Jonas Brothers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Only Human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Happiness Begins,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99855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Anne-Marie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Speak Your Mind,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4762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alpha val="65000"/>
                            </a:schemeClr>
                          </a:solidFill>
                          <a:latin typeface="+mn-ea"/>
                        </a:rPr>
                        <a:t>WINTER 2020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Jonas Brothers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Only Human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Happiness Begins,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803998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Gregers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Higher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Higher, 2017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84607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Shawn Mendes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 I Can`t Have You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 I Can`t Have You,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526876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Anne-Marie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Speak Your Mind,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86327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3CFE4F8-24D7-4F8B-81DF-5F2F9F88D689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곡 </a:t>
            </a:r>
            <a:r>
              <a:rPr lang="ko-KR" altLang="en-US" sz="1000" dirty="0" err="1">
                <a:solidFill>
                  <a:schemeClr val="bg1"/>
                </a:solidFill>
              </a:rPr>
              <a:t>선정중으로</a:t>
            </a:r>
            <a:r>
              <a:rPr lang="ko-KR" altLang="en-US" sz="1000" dirty="0">
                <a:solidFill>
                  <a:schemeClr val="bg1"/>
                </a:solidFill>
              </a:rPr>
              <a:t> 임시리스트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선정 후 업데이트 예정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61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9CA644-68F9-460B-A047-FB758EBC3B29}"/>
              </a:ext>
            </a:extLst>
          </p:cNvPr>
          <p:cNvSpPr/>
          <p:nvPr/>
        </p:nvSpPr>
        <p:spPr>
          <a:xfrm>
            <a:off x="249423" y="1796433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732E058E-7CB8-42E1-A1F0-4AAE97718A70}"/>
              </a:ext>
            </a:extLst>
          </p:cNvPr>
          <p:cNvGrpSpPr/>
          <p:nvPr/>
        </p:nvGrpSpPr>
        <p:grpSpPr>
          <a:xfrm>
            <a:off x="1956801" y="1822670"/>
            <a:ext cx="4108916" cy="2674946"/>
            <a:chOff x="1720248" y="1821509"/>
            <a:chExt cx="5656273" cy="3682291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A4C6A0B-8478-4C06-BB8C-ACF914A303CB}"/>
                </a:ext>
              </a:extLst>
            </p:cNvPr>
            <p:cNvGrpSpPr/>
            <p:nvPr/>
          </p:nvGrpSpPr>
          <p:grpSpPr>
            <a:xfrm>
              <a:off x="2548007" y="1821509"/>
              <a:ext cx="879212" cy="1438391"/>
              <a:chOff x="2363620" y="2007322"/>
              <a:chExt cx="879212" cy="1438391"/>
            </a:xfrm>
          </p:grpSpPr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596DBA71-FACB-458E-B271-8F89779718DD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251" name="평행 사변형 250">
                  <a:extLst>
                    <a:ext uri="{FF2B5EF4-FFF2-40B4-BE49-F238E27FC236}">
                      <a16:creationId xmlns:a16="http://schemas.microsoft.com/office/drawing/2014/main" id="{8F7C7922-0FF9-433F-82A1-A69E0401263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평행 사변형 251">
                  <a:extLst>
                    <a:ext uri="{FF2B5EF4-FFF2-40B4-BE49-F238E27FC236}">
                      <a16:creationId xmlns:a16="http://schemas.microsoft.com/office/drawing/2014/main" id="{3E2A87E6-9A29-40AF-A751-2E194E5D7A7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399093E1-0DA8-4BD4-9F6D-AEC1ABDFBF36}"/>
                  </a:ext>
                </a:extLst>
              </p:cNvPr>
              <p:cNvSpPr/>
              <p:nvPr/>
            </p:nvSpPr>
            <p:spPr>
              <a:xfrm rot="20324237">
                <a:off x="2443576" y="2175820"/>
                <a:ext cx="799256" cy="381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6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C0383026-2012-4A00-82E3-CED7D707DF32}"/>
                </a:ext>
              </a:extLst>
            </p:cNvPr>
            <p:cNvGrpSpPr/>
            <p:nvPr/>
          </p:nvGrpSpPr>
          <p:grpSpPr>
            <a:xfrm>
              <a:off x="3021697" y="2374506"/>
              <a:ext cx="1500698" cy="1494970"/>
              <a:chOff x="2898270" y="2613659"/>
              <a:chExt cx="1500698" cy="1494970"/>
            </a:xfrm>
          </p:grpSpPr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D816CEAA-A0D8-4ACD-A7CF-A38FF2EED00E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245" name="평행 사변형 244">
                  <a:extLst>
                    <a:ext uri="{FF2B5EF4-FFF2-40B4-BE49-F238E27FC236}">
                      <a16:creationId xmlns:a16="http://schemas.microsoft.com/office/drawing/2014/main" id="{AFC4B69A-6F62-4EE4-94DC-9DB4F515A9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평행 사변형 245">
                  <a:extLst>
                    <a:ext uri="{FF2B5EF4-FFF2-40B4-BE49-F238E27FC236}">
                      <a16:creationId xmlns:a16="http://schemas.microsoft.com/office/drawing/2014/main" id="{C0DA6A85-27C0-4C95-A39A-CF0F4762863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7" name="직선 연결선 246">
                  <a:extLst>
                    <a:ext uri="{FF2B5EF4-FFF2-40B4-BE49-F238E27FC236}">
                      <a16:creationId xmlns:a16="http://schemas.microsoft.com/office/drawing/2014/main" id="{0D345383-19BD-4B8D-93D4-C6E47989C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연결선 247">
                  <a:extLst>
                    <a:ext uri="{FF2B5EF4-FFF2-40B4-BE49-F238E27FC236}">
                      <a16:creationId xmlns:a16="http://schemas.microsoft.com/office/drawing/2014/main" id="{958A2C02-9C7E-4702-B697-AB8E1B576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9365AD0E-2675-4B89-ACDB-BF2DC5EBCE36}"/>
                  </a:ext>
                </a:extLst>
              </p:cNvPr>
              <p:cNvSpPr/>
              <p:nvPr/>
            </p:nvSpPr>
            <p:spPr>
              <a:xfrm rot="20324237">
                <a:off x="3705544" y="2613659"/>
                <a:ext cx="571969" cy="254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" b="1" dirty="0"/>
                  <a:t>HIGER</a:t>
                </a: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BAFA65F-E851-4575-8FB6-F8A65066C34A}"/>
                  </a:ext>
                </a:extLst>
              </p:cNvPr>
              <p:cNvSpPr/>
              <p:nvPr/>
            </p:nvSpPr>
            <p:spPr>
              <a:xfrm rot="20324237">
                <a:off x="3699011" y="2739048"/>
                <a:ext cx="699957" cy="254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" dirty="0">
                    <a:latin typeface="+mn-ea"/>
                  </a:rPr>
                  <a:t>GREGERS</a:t>
                </a:r>
                <a:endParaRPr lang="ko-KR" altLang="en-US" sz="600" dirty="0">
                  <a:latin typeface="+mn-ea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1D80B388-D9E1-45CA-B227-07DCC53F752F}"/>
                </a:ext>
              </a:extLst>
            </p:cNvPr>
            <p:cNvGrpSpPr/>
            <p:nvPr/>
          </p:nvGrpSpPr>
          <p:grpSpPr>
            <a:xfrm>
              <a:off x="3483080" y="2655537"/>
              <a:ext cx="2139163" cy="1611513"/>
              <a:chOff x="3359653" y="2894690"/>
              <a:chExt cx="2139163" cy="1611513"/>
            </a:xfrm>
          </p:grpSpPr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B941E1FE-1520-47E2-9A19-56FF586EE346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238" name="평행 사변형 237">
                  <a:extLst>
                    <a:ext uri="{FF2B5EF4-FFF2-40B4-BE49-F238E27FC236}">
                      <a16:creationId xmlns:a16="http://schemas.microsoft.com/office/drawing/2014/main" id="{76325533-AB41-4460-9EA3-D05D4076A46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평행 사변형 238">
                  <a:extLst>
                    <a:ext uri="{FF2B5EF4-FFF2-40B4-BE49-F238E27FC236}">
                      <a16:creationId xmlns:a16="http://schemas.microsoft.com/office/drawing/2014/main" id="{839AFB91-9CD9-4C30-A946-92B4681498E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0" name="직선 연결선 239">
                  <a:extLst>
                    <a:ext uri="{FF2B5EF4-FFF2-40B4-BE49-F238E27FC236}">
                      <a16:creationId xmlns:a16="http://schemas.microsoft.com/office/drawing/2014/main" id="{2C95EF63-D8B2-4A5E-AE63-D1089AA4D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 240">
                  <a:extLst>
                    <a:ext uri="{FF2B5EF4-FFF2-40B4-BE49-F238E27FC236}">
                      <a16:creationId xmlns:a16="http://schemas.microsoft.com/office/drawing/2014/main" id="{9FDDDE88-DB32-489F-8347-988776F81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845A54C0-85D9-416F-826E-4F521A57DED9}"/>
                  </a:ext>
                </a:extLst>
              </p:cNvPr>
              <p:cNvSpPr/>
              <p:nvPr/>
            </p:nvSpPr>
            <p:spPr>
              <a:xfrm rot="20324237">
                <a:off x="4158747" y="3084373"/>
                <a:ext cx="1101570" cy="254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4F11E5CE-A28F-4F8E-88D4-C5F1A1C90B25}"/>
                  </a:ext>
                </a:extLst>
              </p:cNvPr>
              <p:cNvSpPr/>
              <p:nvPr/>
            </p:nvSpPr>
            <p:spPr>
              <a:xfrm rot="20324237">
                <a:off x="4143478" y="2894690"/>
                <a:ext cx="1355338" cy="254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" b="1" dirty="0"/>
                  <a:t>IF I CAN`T HAVE YOU</a:t>
                </a:r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3054AD87-C909-42A8-B988-BE52E164ABBF}"/>
                </a:ext>
              </a:extLst>
            </p:cNvPr>
            <p:cNvGrpSpPr/>
            <p:nvPr/>
          </p:nvGrpSpPr>
          <p:grpSpPr>
            <a:xfrm>
              <a:off x="3935142" y="3153245"/>
              <a:ext cx="1715537" cy="1513304"/>
              <a:chOff x="3811715" y="3392398"/>
              <a:chExt cx="1715537" cy="1513304"/>
            </a:xfrm>
          </p:grpSpPr>
          <p:grpSp>
            <p:nvGrpSpPr>
              <p:cNvPr id="228" name="그룹 227">
                <a:extLst>
                  <a:ext uri="{FF2B5EF4-FFF2-40B4-BE49-F238E27FC236}">
                    <a16:creationId xmlns:a16="http://schemas.microsoft.com/office/drawing/2014/main" id="{8A4106A7-B1C2-43CE-B6DE-B7047642A031}"/>
                  </a:ext>
                </a:extLst>
              </p:cNvPr>
              <p:cNvGrpSpPr/>
              <p:nvPr/>
            </p:nvGrpSpPr>
            <p:grpSpPr>
              <a:xfrm flipH="1">
                <a:off x="3811715" y="3455228"/>
                <a:ext cx="868018" cy="1450474"/>
                <a:chOff x="1716240" y="590655"/>
                <a:chExt cx="989211" cy="1652988"/>
              </a:xfrm>
            </p:grpSpPr>
            <p:sp>
              <p:nvSpPr>
                <p:cNvPr id="231" name="평행 사변형 230">
                  <a:extLst>
                    <a:ext uri="{FF2B5EF4-FFF2-40B4-BE49-F238E27FC236}">
                      <a16:creationId xmlns:a16="http://schemas.microsoft.com/office/drawing/2014/main" id="{1F87D060-7B67-473F-8076-26F3F29EBDB8}"/>
                    </a:ext>
                  </a:extLst>
                </p:cNvPr>
                <p:cNvSpPr/>
                <p:nvPr/>
              </p:nvSpPr>
              <p:spPr>
                <a:xfrm rot="5400000">
                  <a:off x="1387395" y="925586"/>
                  <a:ext cx="1652988" cy="983125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평행 사변형 231">
                  <a:extLst>
                    <a:ext uri="{FF2B5EF4-FFF2-40B4-BE49-F238E27FC236}">
                      <a16:creationId xmlns:a16="http://schemas.microsoft.com/office/drawing/2014/main" id="{A12B035D-561B-4A84-B094-EA3CBBFBB0F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3" name="직선 연결선 232">
                  <a:extLst>
                    <a:ext uri="{FF2B5EF4-FFF2-40B4-BE49-F238E27FC236}">
                      <a16:creationId xmlns:a16="http://schemas.microsoft.com/office/drawing/2014/main" id="{927AA6B1-3F58-4F13-A47C-FE2D566EB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 233">
                  <a:extLst>
                    <a:ext uri="{FF2B5EF4-FFF2-40B4-BE49-F238E27FC236}">
                      <a16:creationId xmlns:a16="http://schemas.microsoft.com/office/drawing/2014/main" id="{B5D158BE-BB54-43EE-8CC7-31FE0CCFA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956C3CD7-84A8-498A-9DFB-806483B9BB4C}"/>
                  </a:ext>
                </a:extLst>
              </p:cNvPr>
              <p:cNvSpPr/>
              <p:nvPr/>
            </p:nvSpPr>
            <p:spPr>
              <a:xfrm rot="20324237">
                <a:off x="4669975" y="3392398"/>
                <a:ext cx="501355" cy="254208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600" b="1" dirty="0">
                    <a:effectLst/>
                  </a:rPr>
                  <a:t>2002</a:t>
                </a: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EBAD77CE-FD50-48B0-8FD8-1848554B524B}"/>
                  </a:ext>
                </a:extLst>
              </p:cNvPr>
              <p:cNvSpPr/>
              <p:nvPr/>
            </p:nvSpPr>
            <p:spPr>
              <a:xfrm rot="20324237">
                <a:off x="4624282" y="3474949"/>
                <a:ext cx="902970" cy="254209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6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B19CF3EF-C9EF-41C8-9621-A3D7390B7784}"/>
                </a:ext>
              </a:extLst>
            </p:cNvPr>
            <p:cNvGrpSpPr/>
            <p:nvPr/>
          </p:nvGrpSpPr>
          <p:grpSpPr>
            <a:xfrm>
              <a:off x="5029241" y="3179563"/>
              <a:ext cx="870271" cy="1077835"/>
              <a:chOff x="4382821" y="2758625"/>
              <a:chExt cx="870271" cy="1077835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2968FD97-3736-47FC-A789-BEF5B3F83ABA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226" name="평행 사변형 225">
                  <a:extLst>
                    <a:ext uri="{FF2B5EF4-FFF2-40B4-BE49-F238E27FC236}">
                      <a16:creationId xmlns:a16="http://schemas.microsoft.com/office/drawing/2014/main" id="{14232E3E-CA2A-4127-B26C-289C12DB1CD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평행 사변형 226">
                  <a:extLst>
                    <a:ext uri="{FF2B5EF4-FFF2-40B4-BE49-F238E27FC236}">
                      <a16:creationId xmlns:a16="http://schemas.microsoft.com/office/drawing/2014/main" id="{DBA42937-DCDB-40DB-A1E6-29055778782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8383F163-D9E7-4A52-A408-56631839471E}"/>
                  </a:ext>
                </a:extLst>
              </p:cNvPr>
              <p:cNvSpPr/>
              <p:nvPr/>
            </p:nvSpPr>
            <p:spPr>
              <a:xfrm rot="20324237">
                <a:off x="4431899" y="2929662"/>
                <a:ext cx="801463" cy="381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6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6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5287779-0572-44B5-92EC-E6413DA3C5B2}"/>
                </a:ext>
              </a:extLst>
            </p:cNvPr>
            <p:cNvGrpSpPr/>
            <p:nvPr/>
          </p:nvGrpSpPr>
          <p:grpSpPr>
            <a:xfrm>
              <a:off x="6121655" y="2981258"/>
              <a:ext cx="947198" cy="857407"/>
              <a:chOff x="5475235" y="2560320"/>
              <a:chExt cx="947198" cy="857407"/>
            </a:xfrm>
          </p:grpSpPr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4FDAFE69-11E8-4719-B7E6-1D44BAE6080B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217" name="평행 사변형 216">
                  <a:extLst>
                    <a:ext uri="{FF2B5EF4-FFF2-40B4-BE49-F238E27FC236}">
                      <a16:creationId xmlns:a16="http://schemas.microsoft.com/office/drawing/2014/main" id="{7BDF118E-6F5E-4DC9-8E81-0CA974B2BC0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평행 사변형 217">
                  <a:extLst>
                    <a:ext uri="{FF2B5EF4-FFF2-40B4-BE49-F238E27FC236}">
                      <a16:creationId xmlns:a16="http://schemas.microsoft.com/office/drawing/2014/main" id="{C015176D-FB50-4C23-B96A-9A30E6899A1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908F0533-D24A-4291-B77B-41CEA3A9B618}"/>
                  </a:ext>
                </a:extLst>
              </p:cNvPr>
              <p:cNvSpPr/>
              <p:nvPr/>
            </p:nvSpPr>
            <p:spPr>
              <a:xfrm rot="20324237">
                <a:off x="5512843" y="2715286"/>
                <a:ext cx="909590" cy="254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62B5BE9-9EA5-4154-A29C-1C59E88B8552}"/>
                </a:ext>
              </a:extLst>
            </p:cNvPr>
            <p:cNvGrpSpPr/>
            <p:nvPr/>
          </p:nvGrpSpPr>
          <p:grpSpPr>
            <a:xfrm>
              <a:off x="2812653" y="4021172"/>
              <a:ext cx="870271" cy="1063893"/>
              <a:chOff x="2166233" y="3600234"/>
              <a:chExt cx="870271" cy="1063893"/>
            </a:xfrm>
          </p:grpSpPr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F026C6A-CF7A-402E-8734-FEBE24DD97DB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213" name="평행 사변형 212">
                  <a:extLst>
                    <a:ext uri="{FF2B5EF4-FFF2-40B4-BE49-F238E27FC236}">
                      <a16:creationId xmlns:a16="http://schemas.microsoft.com/office/drawing/2014/main" id="{9F97C19E-4A12-4CD8-8D5C-59363ABA4B2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평행 사변형 213">
                  <a:extLst>
                    <a:ext uri="{FF2B5EF4-FFF2-40B4-BE49-F238E27FC236}">
                      <a16:creationId xmlns:a16="http://schemas.microsoft.com/office/drawing/2014/main" id="{A76C6CCE-E8C8-4D71-8F52-57CDE4D930E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105EF140-85F8-41EC-93E0-9E76F8B25EB3}"/>
                  </a:ext>
                </a:extLst>
              </p:cNvPr>
              <p:cNvSpPr/>
              <p:nvPr/>
            </p:nvSpPr>
            <p:spPr>
              <a:xfrm rot="20324237">
                <a:off x="2248140" y="3758467"/>
                <a:ext cx="777190" cy="254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3DE039DA-B495-42BC-92A2-FC2D7059E40B}"/>
                </a:ext>
              </a:extLst>
            </p:cNvPr>
            <p:cNvGrpSpPr/>
            <p:nvPr/>
          </p:nvGrpSpPr>
          <p:grpSpPr>
            <a:xfrm>
              <a:off x="1720248" y="4635804"/>
              <a:ext cx="907435" cy="867996"/>
              <a:chOff x="1073828" y="4214866"/>
              <a:chExt cx="907435" cy="867996"/>
            </a:xfrm>
          </p:grpSpPr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B67DD396-C7F8-4E12-9689-342A8C187CE3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209" name="평행 사변형 208">
                  <a:extLst>
                    <a:ext uri="{FF2B5EF4-FFF2-40B4-BE49-F238E27FC236}">
                      <a16:creationId xmlns:a16="http://schemas.microsoft.com/office/drawing/2014/main" id="{A0714993-4E4A-430F-BA80-83E172FD45E4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평행 사변형 209">
                  <a:extLst>
                    <a:ext uri="{FF2B5EF4-FFF2-40B4-BE49-F238E27FC236}">
                      <a16:creationId xmlns:a16="http://schemas.microsoft.com/office/drawing/2014/main" id="{63B1966C-459D-42D6-987C-2F050EFE289D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803D4842-99C0-4730-ABE1-14F981BE3D8B}"/>
                  </a:ext>
                </a:extLst>
              </p:cNvPr>
              <p:cNvSpPr/>
              <p:nvPr/>
            </p:nvSpPr>
            <p:spPr>
              <a:xfrm rot="20324237">
                <a:off x="1109187" y="4372905"/>
                <a:ext cx="872076" cy="254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A61370BC-1008-4E77-8B8C-DA00A1AE2DE2}"/>
                </a:ext>
              </a:extLst>
            </p:cNvPr>
            <p:cNvGrpSpPr/>
            <p:nvPr/>
          </p:nvGrpSpPr>
          <p:grpSpPr>
            <a:xfrm>
              <a:off x="4378358" y="4038896"/>
              <a:ext cx="2998163" cy="1095220"/>
              <a:chOff x="4254931" y="4278049"/>
              <a:chExt cx="2998163" cy="1095220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E68855E3-6C20-445B-B146-83AF883A3D8C}"/>
                  </a:ext>
                </a:extLst>
              </p:cNvPr>
              <p:cNvSpPr/>
              <p:nvPr/>
            </p:nvSpPr>
            <p:spPr>
              <a:xfrm>
                <a:off x="5332848" y="4296992"/>
                <a:ext cx="1920246" cy="2965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/>
                  <a:t>BOY WITH LUV (FEAT. H</a:t>
                </a: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45176732-ACCF-4D97-87D4-134E75D1F555}"/>
                  </a:ext>
                </a:extLst>
              </p:cNvPr>
              <p:cNvSpPr/>
              <p:nvPr/>
            </p:nvSpPr>
            <p:spPr>
              <a:xfrm>
                <a:off x="5332848" y="4517971"/>
                <a:ext cx="430742" cy="254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" dirty="0">
                    <a:latin typeface="+mn-ea"/>
                  </a:rPr>
                  <a:t>BTS</a:t>
                </a:r>
                <a:endParaRPr lang="ko-KR" altLang="en-US" sz="600" dirty="0">
                  <a:latin typeface="+mn-ea"/>
                </a:endParaRPr>
              </a:p>
            </p:txBody>
          </p: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29DDF066-F8E0-4727-A75D-9A647AB6C6A2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61F14205-18EF-4D21-9626-BBB8AD5ACDD5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직선 연결선 205">
                  <a:extLst>
                    <a:ext uri="{FF2B5EF4-FFF2-40B4-BE49-F238E27FC236}">
                      <a16:creationId xmlns:a16="http://schemas.microsoft.com/office/drawing/2014/main" id="{D4DD27B4-BCDB-4860-817E-8E51E46FC6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5A13AB8C-59B0-47D7-93D0-87CBF9E38439}"/>
                  </a:ext>
                </a:extLst>
              </p:cNvPr>
              <p:cNvSpPr/>
              <p:nvPr/>
            </p:nvSpPr>
            <p:spPr>
              <a:xfrm>
                <a:off x="5332848" y="4893201"/>
                <a:ext cx="450603" cy="254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" dirty="0">
                    <a:latin typeface="+mn-ea"/>
                  </a:rPr>
                  <a:t>1:35</a:t>
                </a:r>
                <a:endParaRPr lang="ko-KR" altLang="en-US" sz="600" dirty="0">
                  <a:latin typeface="+mn-ea"/>
                </a:endParaRPr>
              </a:p>
            </p:txBody>
          </p: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F1D927AC-58D4-4D19-BF5D-FA54CDFD00FB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05A0D178-6E06-4A1E-B639-A6E8C6AEB7E9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6F6387EE-4522-43FD-A100-59036369FC78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31AB299B-F202-48CA-983A-EE66826C0FE8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>
                  <a:extLst>
                    <a:ext uri="{FF2B5EF4-FFF2-40B4-BE49-F238E27FC236}">
                      <a16:creationId xmlns:a16="http://schemas.microsoft.com/office/drawing/2014/main" id="{996E2160-A6F4-4B20-9B79-E9F567D29876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27" name="그림 126">
            <a:extLst>
              <a:ext uri="{FF2B5EF4-FFF2-40B4-BE49-F238E27FC236}">
                <a16:creationId xmlns:a16="http://schemas.microsoft.com/office/drawing/2014/main" id="{D9B5F50B-6D23-4630-B945-C54F28A844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4527877"/>
            <a:ext cx="7381660" cy="867996"/>
          </a:xfrm>
          <a:prstGeom prst="rect">
            <a:avLst/>
          </a:prstGeom>
        </p:spPr>
      </p:pic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292675E9-08B0-42B1-8C37-11305A6D6BD8}"/>
              </a:ext>
            </a:extLst>
          </p:cNvPr>
          <p:cNvGrpSpPr/>
          <p:nvPr/>
        </p:nvGrpSpPr>
        <p:grpSpPr>
          <a:xfrm>
            <a:off x="6600030" y="2757610"/>
            <a:ext cx="780984" cy="430330"/>
            <a:chOff x="6600030" y="1878151"/>
            <a:chExt cx="780984" cy="43033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D087474-0E29-4431-A829-D4B3183B1A16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9" name="육각형 198">
              <a:extLst>
                <a:ext uri="{FF2B5EF4-FFF2-40B4-BE49-F238E27FC236}">
                  <a16:creationId xmlns:a16="http://schemas.microsoft.com/office/drawing/2014/main" id="{98051757-4CE7-4793-A8EF-154A1F63C7A9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사운드</a:t>
            </a:r>
            <a:r>
              <a:rPr lang="en-US" altLang="ko-KR" dirty="0"/>
              <a:t> </a:t>
            </a:r>
            <a:r>
              <a:rPr lang="ko-KR" altLang="en-US" dirty="0"/>
              <a:t>컨트롤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7" y="688769"/>
            <a:ext cx="4306784" cy="4151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진입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이탈 조건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어떤 컨텐츠 화면이든 상관없이 사용자가 스피커 위치를 가리키며 인터랙션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을 할 시 팝업 개념으로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스피커를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초 이상 가리키면 본 컨텐츠는 스케일이 줄어들고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하단에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UI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올라오면서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 화면에서</a:t>
            </a:r>
            <a:r>
              <a:rPr lang="ko-KR" altLang="en-US" sz="900" dirty="0">
                <a:solidFill>
                  <a:prstClr val="black"/>
                </a:solidFill>
              </a:rPr>
              <a:t> 입력 신호가 </a:t>
            </a:r>
            <a:r>
              <a:rPr lang="en-US" altLang="ko-KR" sz="900" dirty="0">
                <a:solidFill>
                  <a:prstClr val="black"/>
                </a:solidFill>
              </a:rPr>
              <a:t>3</a:t>
            </a:r>
            <a:r>
              <a:rPr lang="ko-KR" altLang="en-US" sz="900" dirty="0">
                <a:solidFill>
                  <a:prstClr val="black"/>
                </a:solidFill>
              </a:rPr>
              <a:t>초 이상 없으면</a:t>
            </a:r>
            <a:r>
              <a:rPr lang="en-US" altLang="ko-KR" sz="900" dirty="0">
                <a:solidFill>
                  <a:prstClr val="black"/>
                </a:solidFill>
              </a:rPr>
              <a:t> </a:t>
            </a:r>
            <a:r>
              <a:rPr lang="ko-KR" altLang="en-US" sz="900" dirty="0">
                <a:solidFill>
                  <a:prstClr val="black"/>
                </a:solidFill>
              </a:rPr>
              <a:t>볼륨 </a:t>
            </a:r>
            <a:r>
              <a:rPr lang="en-US" altLang="ko-KR" sz="900" dirty="0">
                <a:solidFill>
                  <a:prstClr val="black"/>
                </a:solidFill>
              </a:rPr>
              <a:t>UI</a:t>
            </a:r>
            <a:r>
              <a:rPr lang="ko-KR" altLang="en-US" sz="900" dirty="0">
                <a:solidFill>
                  <a:prstClr val="black"/>
                </a:solidFill>
              </a:rPr>
              <a:t>가 하강하면서 본 </a:t>
            </a: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900" dirty="0">
                <a:solidFill>
                  <a:prstClr val="black"/>
                </a:solidFill>
              </a:rPr>
              <a:t>  </a:t>
            </a:r>
            <a:r>
              <a:rPr lang="ko-KR" altLang="en-US" sz="900" dirty="0">
                <a:solidFill>
                  <a:prstClr val="black"/>
                </a:solidFill>
              </a:rPr>
              <a:t>컨텐츠의 스케일이 원래대로 복귀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볼륨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dirty="0">
                <a:hlinkClick r:id="rId3" action="ppaction://hlinksldjump"/>
              </a:rPr>
              <a:t>사운드</a:t>
            </a:r>
            <a:r>
              <a:rPr lang="en-US" altLang="ko-KR" sz="900" dirty="0">
                <a:hlinkClick r:id="rId3" action="ppaction://hlinksldjump"/>
              </a:rPr>
              <a:t> </a:t>
            </a:r>
            <a:r>
              <a:rPr lang="ko-KR" altLang="en-US" sz="900" dirty="0">
                <a:hlinkClick r:id="rId3" action="ppaction://hlinksldjump"/>
              </a:rPr>
              <a:t>컨트롤 </a:t>
            </a:r>
            <a:r>
              <a:rPr lang="en-US" altLang="ko-KR" sz="900" dirty="0">
                <a:hlinkClick r:id="rId3" action="ppaction://hlinksldjump"/>
              </a:rPr>
              <a:t>UI </a:t>
            </a:r>
            <a:r>
              <a:rPr lang="ko-KR" altLang="en-US" sz="900" dirty="0">
                <a:hlinkClick r:id="rId3" action="ppaction://hlinksldjump"/>
              </a:rPr>
              <a:t>세부</a:t>
            </a:r>
            <a:r>
              <a:rPr lang="ko-KR" altLang="en-US" sz="900" dirty="0"/>
              <a:t> 페이지 참고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및 볼륨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재생중인 음악에 따라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움직이는 모션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볼륨에 따라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영역이 확장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유도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 가이드 설명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음악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볼륨 체험을 모두 완료하면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제안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4" action="ppaction://hlinksldjump"/>
              </a:rPr>
              <a:t>sc_select_drive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으로 이동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83773" y="1977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sc_s_con01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967013-20A0-4AAB-8A33-078074CDE455}"/>
              </a:ext>
            </a:extLst>
          </p:cNvPr>
          <p:cNvGrpSpPr/>
          <p:nvPr/>
        </p:nvGrpSpPr>
        <p:grpSpPr>
          <a:xfrm>
            <a:off x="3045285" y="3784700"/>
            <a:ext cx="1725891" cy="1725888"/>
            <a:chOff x="6005007" y="5405704"/>
            <a:chExt cx="1464442" cy="1464441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5946FC2-76FA-4934-B9F0-A18A9BE78A7F}"/>
                </a:ext>
              </a:extLst>
            </p:cNvPr>
            <p:cNvSpPr/>
            <p:nvPr/>
          </p:nvSpPr>
          <p:spPr>
            <a:xfrm>
              <a:off x="6005007" y="5405704"/>
              <a:ext cx="1464442" cy="1464441"/>
            </a:xfrm>
            <a:prstGeom prst="ellipse">
              <a:avLst/>
            </a:prstGeom>
            <a:gradFill flip="none" rotWithShape="1">
              <a:gsLst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C9FEDB6-6F4B-456A-80A3-BDED5F20802F}"/>
                </a:ext>
              </a:extLst>
            </p:cNvPr>
            <p:cNvGrpSpPr/>
            <p:nvPr/>
          </p:nvGrpSpPr>
          <p:grpSpPr>
            <a:xfrm>
              <a:off x="6241547" y="5642165"/>
              <a:ext cx="991360" cy="991517"/>
              <a:chOff x="6219016" y="4162025"/>
              <a:chExt cx="991360" cy="991517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9EFFBFF-D936-438C-A312-42B3407B2B6C}"/>
                  </a:ext>
                </a:extLst>
              </p:cNvPr>
              <p:cNvSpPr txBox="1"/>
              <p:nvPr/>
            </p:nvSpPr>
            <p:spPr>
              <a:xfrm>
                <a:off x="6398653" y="4422944"/>
                <a:ext cx="657234" cy="221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C737EA0-72EE-4F1F-A901-451025238A14}"/>
                  </a:ext>
                </a:extLst>
              </p:cNvPr>
              <p:cNvSpPr txBox="1"/>
              <p:nvPr/>
            </p:nvSpPr>
            <p:spPr>
              <a:xfrm>
                <a:off x="6558230" y="4636167"/>
                <a:ext cx="357996" cy="287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23</a:t>
                </a:r>
                <a:endParaRPr lang="ko-KR" altLang="en-US" sz="105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12D8188-82F7-4CB3-ADAE-7256EC9E304C}"/>
                  </a:ext>
                </a:extLst>
              </p:cNvPr>
              <p:cNvGrpSpPr/>
              <p:nvPr/>
            </p:nvGrpSpPr>
            <p:grpSpPr>
              <a:xfrm>
                <a:off x="6219016" y="4162025"/>
                <a:ext cx="991360" cy="991517"/>
                <a:chOff x="3499612" y="2138240"/>
                <a:chExt cx="1467773" cy="1468006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A791DC5-6308-4144-B309-F1EB7A04D8F1}"/>
                    </a:ext>
                  </a:extLst>
                </p:cNvPr>
                <p:cNvSpPr/>
                <p:nvPr/>
              </p:nvSpPr>
              <p:spPr>
                <a:xfrm>
                  <a:off x="3500839" y="2138240"/>
                  <a:ext cx="1466546" cy="146654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원호 9">
                  <a:extLst>
                    <a:ext uri="{FF2B5EF4-FFF2-40B4-BE49-F238E27FC236}">
                      <a16:creationId xmlns:a16="http://schemas.microsoft.com/office/drawing/2014/main" id="{593A44F5-6469-461B-ACA5-471C29B301BD}"/>
                    </a:ext>
                  </a:extLst>
                </p:cNvPr>
                <p:cNvSpPr/>
                <p:nvPr/>
              </p:nvSpPr>
              <p:spPr>
                <a:xfrm>
                  <a:off x="3499612" y="2142474"/>
                  <a:ext cx="1466547" cy="1463772"/>
                </a:xfrm>
                <a:prstGeom prst="arc">
                  <a:avLst>
                    <a:gd name="adj1" fmla="val 16200000"/>
                    <a:gd name="adj2" fmla="val 10824595"/>
                  </a:avLst>
                </a:prstGeom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DF78D6F-1F6C-46F2-9DC6-2D2C1629FA0D}"/>
              </a:ext>
            </a:extLst>
          </p:cNvPr>
          <p:cNvGrpSpPr/>
          <p:nvPr/>
        </p:nvGrpSpPr>
        <p:grpSpPr>
          <a:xfrm>
            <a:off x="519607" y="2817856"/>
            <a:ext cx="665714" cy="261610"/>
            <a:chOff x="6096000" y="1772998"/>
            <a:chExt cx="665714" cy="261610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8C9B61D-234C-4D80-A9AC-5353E91A09A9}"/>
                </a:ext>
              </a:extLst>
            </p:cNvPr>
            <p:cNvSpPr txBox="1"/>
            <p:nvPr/>
          </p:nvSpPr>
          <p:spPr>
            <a:xfrm>
              <a:off x="6173091" y="1772998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240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23" name="그래픽 222">
              <a:extLst>
                <a:ext uri="{FF2B5EF4-FFF2-40B4-BE49-F238E27FC236}">
                  <a16:creationId xmlns:a16="http://schemas.microsoft.com/office/drawing/2014/main" id="{42A25851-01D0-41CF-942F-D6ACDFB1B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6000" y="1847910"/>
              <a:ext cx="129422" cy="129422"/>
            </a:xfrm>
            <a:prstGeom prst="rect">
              <a:avLst/>
            </a:prstGeom>
          </p:spPr>
        </p:pic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B8110FF-B86A-4C24-B7F0-3DC3CCA55CF2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C93CCC5-9128-49CE-AC6B-11219E165BDF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EA74FFE-8262-47EB-A013-3F71DB1F7339}"/>
              </a:ext>
            </a:extLst>
          </p:cNvPr>
          <p:cNvSpPr/>
          <p:nvPr/>
        </p:nvSpPr>
        <p:spPr>
          <a:xfrm>
            <a:off x="0" y="6168860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19.10.29~30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ui</a:t>
            </a:r>
            <a:r>
              <a:rPr lang="ko-KR" altLang="en-US" sz="1000" dirty="0">
                <a:solidFill>
                  <a:schemeClr val="bg1"/>
                </a:solidFill>
              </a:rPr>
              <a:t> 노출 조건 변경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페이지 분리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26F2DA4-CB3C-4AE2-98DE-0B1C4DBE3003}"/>
              </a:ext>
            </a:extLst>
          </p:cNvPr>
          <p:cNvGrpSpPr/>
          <p:nvPr/>
        </p:nvGrpSpPr>
        <p:grpSpPr>
          <a:xfrm>
            <a:off x="3247780" y="4027491"/>
            <a:ext cx="1311520" cy="1225325"/>
            <a:chOff x="3395663" y="1842256"/>
            <a:chExt cx="678656" cy="634054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3D58A15-3F14-4BEE-A93C-FF9E13D8B768}"/>
                </a:ext>
              </a:extLst>
            </p:cNvPr>
            <p:cNvSpPr/>
            <p:nvPr/>
          </p:nvSpPr>
          <p:spPr>
            <a:xfrm>
              <a:off x="3395663" y="1842256"/>
              <a:ext cx="678656" cy="63405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3410E11-E413-4C44-A652-786B25C3B688}"/>
                </a:ext>
              </a:extLst>
            </p:cNvPr>
            <p:cNvGrpSpPr/>
            <p:nvPr/>
          </p:nvGrpSpPr>
          <p:grpSpPr>
            <a:xfrm>
              <a:off x="3418063" y="1860584"/>
              <a:ext cx="633857" cy="597398"/>
              <a:chOff x="2525492" y="3571527"/>
              <a:chExt cx="1969149" cy="1855887"/>
            </a:xfrm>
          </p:grpSpPr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72EBA4EB-41F8-450D-BA0D-064F45AF7D0B}"/>
                  </a:ext>
                </a:extLst>
              </p:cNvPr>
              <p:cNvSpPr/>
              <p:nvPr/>
            </p:nvSpPr>
            <p:spPr>
              <a:xfrm>
                <a:off x="3736356" y="3605148"/>
                <a:ext cx="466725" cy="333375"/>
              </a:xfrm>
              <a:custGeom>
                <a:avLst/>
                <a:gdLst>
                  <a:gd name="connsiteX0" fmla="*/ 390049 w 466725"/>
                  <a:gd name="connsiteY0" fmla="*/ 336899 h 333375"/>
                  <a:gd name="connsiteX1" fmla="*/ 472059 w 466725"/>
                  <a:gd name="connsiteY1" fmla="*/ 254794 h 333375"/>
                  <a:gd name="connsiteX2" fmla="*/ 29908 w 466725"/>
                  <a:gd name="connsiteY2" fmla="*/ 0 h 333375"/>
                  <a:gd name="connsiteX3" fmla="*/ 0 w 466725"/>
                  <a:gd name="connsiteY3" fmla="*/ 112014 h 333375"/>
                  <a:gd name="connsiteX4" fmla="*/ 390049 w 466725"/>
                  <a:gd name="connsiteY4" fmla="*/ 336899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390049" y="336899"/>
                    </a:moveTo>
                    <a:lnTo>
                      <a:pt x="472059" y="254794"/>
                    </a:lnTo>
                    <a:cubicBezTo>
                      <a:pt x="353663" y="136303"/>
                      <a:pt x="203359" y="46387"/>
                      <a:pt x="29908" y="0"/>
                    </a:cubicBezTo>
                    <a:lnTo>
                      <a:pt x="0" y="112014"/>
                    </a:lnTo>
                    <a:cubicBezTo>
                      <a:pt x="152971" y="153067"/>
                      <a:pt x="285560" y="232410"/>
                      <a:pt x="390049" y="336899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8EA2DC83-3C58-4CA3-9EDA-963C8E8EF607}"/>
                  </a:ext>
                </a:extLst>
              </p:cNvPr>
              <p:cNvSpPr/>
              <p:nvPr/>
            </p:nvSpPr>
            <p:spPr>
              <a:xfrm>
                <a:off x="4126309" y="3860037"/>
                <a:ext cx="333375" cy="466725"/>
              </a:xfrm>
              <a:custGeom>
                <a:avLst/>
                <a:gdLst>
                  <a:gd name="connsiteX0" fmla="*/ 225457 w 333375"/>
                  <a:gd name="connsiteY0" fmla="*/ 471964 h 466725"/>
                  <a:gd name="connsiteX1" fmla="*/ 337471 w 333375"/>
                  <a:gd name="connsiteY1" fmla="*/ 441865 h 466725"/>
                  <a:gd name="connsiteX2" fmla="*/ 82010 w 333375"/>
                  <a:gd name="connsiteY2" fmla="*/ 0 h 466725"/>
                  <a:gd name="connsiteX3" fmla="*/ 0 w 333375"/>
                  <a:gd name="connsiteY3" fmla="*/ 82105 h 466725"/>
                  <a:gd name="connsiteX4" fmla="*/ 225457 w 333375"/>
                  <a:gd name="connsiteY4" fmla="*/ 47196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5457" y="471964"/>
                    </a:moveTo>
                    <a:lnTo>
                      <a:pt x="337471" y="441865"/>
                    </a:lnTo>
                    <a:cubicBezTo>
                      <a:pt x="292513" y="274987"/>
                      <a:pt x="204216" y="122301"/>
                      <a:pt x="82010" y="0"/>
                    </a:cubicBezTo>
                    <a:lnTo>
                      <a:pt x="0" y="82105"/>
                    </a:lnTo>
                    <a:cubicBezTo>
                      <a:pt x="107918" y="189928"/>
                      <a:pt x="185833" y="324707"/>
                      <a:pt x="225457" y="47196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1AB9C7D8-DFBE-4B3A-A490-B0EEC49F80BD}"/>
                  </a:ext>
                </a:extLst>
              </p:cNvPr>
              <p:cNvSpPr/>
              <p:nvPr/>
            </p:nvSpPr>
            <p:spPr>
              <a:xfrm>
                <a:off x="4351766" y="4301806"/>
                <a:ext cx="142875" cy="504825"/>
              </a:xfrm>
              <a:custGeom>
                <a:avLst/>
                <a:gdLst>
                  <a:gd name="connsiteX0" fmla="*/ 191 w 142875"/>
                  <a:gd name="connsiteY0" fmla="*/ 480441 h 504825"/>
                  <a:gd name="connsiteX1" fmla="*/ 112204 w 142875"/>
                  <a:gd name="connsiteY1" fmla="*/ 510350 h 504825"/>
                  <a:gd name="connsiteX2" fmla="*/ 112014 w 142875"/>
                  <a:gd name="connsiteY2" fmla="*/ 0 h 504825"/>
                  <a:gd name="connsiteX3" fmla="*/ 0 w 142875"/>
                  <a:gd name="connsiteY3" fmla="*/ 30099 h 504825"/>
                  <a:gd name="connsiteX4" fmla="*/ 191 w 142875"/>
                  <a:gd name="connsiteY4" fmla="*/ 480441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91" y="480441"/>
                    </a:moveTo>
                    <a:lnTo>
                      <a:pt x="112204" y="510350"/>
                    </a:lnTo>
                    <a:cubicBezTo>
                      <a:pt x="158591" y="336804"/>
                      <a:pt x="155639" y="161830"/>
                      <a:pt x="112014" y="0"/>
                    </a:cubicBezTo>
                    <a:lnTo>
                      <a:pt x="0" y="30099"/>
                    </a:lnTo>
                    <a:cubicBezTo>
                      <a:pt x="38481" y="172879"/>
                      <a:pt x="41053" y="327374"/>
                      <a:pt x="191" y="480441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16CD0A18-CCA3-44D5-8DDE-B4A3A351B283}"/>
                  </a:ext>
                </a:extLst>
              </p:cNvPr>
              <p:cNvSpPr/>
              <p:nvPr/>
            </p:nvSpPr>
            <p:spPr>
              <a:xfrm>
                <a:off x="4127071" y="4782247"/>
                <a:ext cx="333375" cy="466725"/>
              </a:xfrm>
              <a:custGeom>
                <a:avLst/>
                <a:gdLst>
                  <a:gd name="connsiteX0" fmla="*/ 224885 w 333375"/>
                  <a:gd name="connsiteY0" fmla="*/ 0 h 466725"/>
                  <a:gd name="connsiteX1" fmla="*/ 0 w 333375"/>
                  <a:gd name="connsiteY1" fmla="*/ 390144 h 466725"/>
                  <a:gd name="connsiteX2" fmla="*/ 82105 w 333375"/>
                  <a:gd name="connsiteY2" fmla="*/ 472154 h 466725"/>
                  <a:gd name="connsiteX3" fmla="*/ 336899 w 333375"/>
                  <a:gd name="connsiteY3" fmla="*/ 30004 h 466725"/>
                  <a:gd name="connsiteX4" fmla="*/ 224885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4885" y="0"/>
                    </a:moveTo>
                    <a:cubicBezTo>
                      <a:pt x="183928" y="153067"/>
                      <a:pt x="104585" y="285655"/>
                      <a:pt x="0" y="390144"/>
                    </a:cubicBezTo>
                    <a:lnTo>
                      <a:pt x="82105" y="472154"/>
                    </a:lnTo>
                    <a:cubicBezTo>
                      <a:pt x="200596" y="353759"/>
                      <a:pt x="290513" y="203454"/>
                      <a:pt x="336899" y="30004"/>
                    </a:cubicBezTo>
                    <a:lnTo>
                      <a:pt x="224885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7CBE2E97-459D-4AE1-92B9-99B8D35A44AC}"/>
                  </a:ext>
                </a:extLst>
              </p:cNvPr>
              <p:cNvSpPr/>
              <p:nvPr/>
            </p:nvSpPr>
            <p:spPr>
              <a:xfrm>
                <a:off x="2525492" y="3571527"/>
                <a:ext cx="1238250" cy="1676400"/>
              </a:xfrm>
              <a:custGeom>
                <a:avLst/>
                <a:gdLst>
                  <a:gd name="connsiteX0" fmla="*/ 730328 w 1238250"/>
                  <a:gd name="connsiteY0" fmla="*/ 33811 h 1676400"/>
                  <a:gd name="connsiteX1" fmla="*/ 288463 w 1238250"/>
                  <a:gd name="connsiteY1" fmla="*/ 289271 h 1676400"/>
                  <a:gd name="connsiteX2" fmla="*/ 33669 w 1238250"/>
                  <a:gd name="connsiteY2" fmla="*/ 731422 h 1676400"/>
                  <a:gd name="connsiteX3" fmla="*/ 33860 w 1238250"/>
                  <a:gd name="connsiteY3" fmla="*/ 1241771 h 1676400"/>
                  <a:gd name="connsiteX4" fmla="*/ 289320 w 1238250"/>
                  <a:gd name="connsiteY4" fmla="*/ 1683636 h 1676400"/>
                  <a:gd name="connsiteX5" fmla="*/ 371330 w 1238250"/>
                  <a:gd name="connsiteY5" fmla="*/ 1601531 h 1676400"/>
                  <a:gd name="connsiteX6" fmla="*/ 145969 w 1238250"/>
                  <a:gd name="connsiteY6" fmla="*/ 1211672 h 1676400"/>
                  <a:gd name="connsiteX7" fmla="*/ 145874 w 1238250"/>
                  <a:gd name="connsiteY7" fmla="*/ 761330 h 1676400"/>
                  <a:gd name="connsiteX8" fmla="*/ 370759 w 1238250"/>
                  <a:gd name="connsiteY8" fmla="*/ 371186 h 1676400"/>
                  <a:gd name="connsiteX9" fmla="*/ 760617 w 1238250"/>
                  <a:gd name="connsiteY9" fmla="*/ 145825 h 1676400"/>
                  <a:gd name="connsiteX10" fmla="*/ 1210959 w 1238250"/>
                  <a:gd name="connsiteY10" fmla="*/ 145730 h 1676400"/>
                  <a:gd name="connsiteX11" fmla="*/ 1240868 w 1238250"/>
                  <a:gd name="connsiteY11" fmla="*/ 33716 h 1676400"/>
                  <a:gd name="connsiteX12" fmla="*/ 730328 w 1238250"/>
                  <a:gd name="connsiteY12" fmla="*/ 33811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8250" h="1676400">
                    <a:moveTo>
                      <a:pt x="730328" y="33811"/>
                    </a:moveTo>
                    <a:cubicBezTo>
                      <a:pt x="563450" y="78769"/>
                      <a:pt x="410764" y="167066"/>
                      <a:pt x="288463" y="289271"/>
                    </a:cubicBezTo>
                    <a:cubicBezTo>
                      <a:pt x="169972" y="407667"/>
                      <a:pt x="80056" y="557972"/>
                      <a:pt x="33669" y="731422"/>
                    </a:cubicBezTo>
                    <a:cubicBezTo>
                      <a:pt x="-12718" y="904967"/>
                      <a:pt x="-9765" y="1080037"/>
                      <a:pt x="33860" y="1241771"/>
                    </a:cubicBezTo>
                    <a:cubicBezTo>
                      <a:pt x="78818" y="1408649"/>
                      <a:pt x="167114" y="1561335"/>
                      <a:pt x="289320" y="1683636"/>
                    </a:cubicBezTo>
                    <a:lnTo>
                      <a:pt x="371330" y="1601531"/>
                    </a:lnTo>
                    <a:cubicBezTo>
                      <a:pt x="263508" y="1493612"/>
                      <a:pt x="185688" y="1358929"/>
                      <a:pt x="145969" y="1211672"/>
                    </a:cubicBezTo>
                    <a:cubicBezTo>
                      <a:pt x="107488" y="1068893"/>
                      <a:pt x="104916" y="914492"/>
                      <a:pt x="145874" y="761330"/>
                    </a:cubicBezTo>
                    <a:cubicBezTo>
                      <a:pt x="186831" y="608264"/>
                      <a:pt x="266175" y="475676"/>
                      <a:pt x="370759" y="371186"/>
                    </a:cubicBezTo>
                    <a:cubicBezTo>
                      <a:pt x="478677" y="263363"/>
                      <a:pt x="613361" y="185449"/>
                      <a:pt x="760617" y="145825"/>
                    </a:cubicBezTo>
                    <a:cubicBezTo>
                      <a:pt x="903397" y="107344"/>
                      <a:pt x="1057797" y="104772"/>
                      <a:pt x="1210959" y="145730"/>
                    </a:cubicBezTo>
                    <a:lnTo>
                      <a:pt x="1240868" y="33716"/>
                    </a:lnTo>
                    <a:cubicBezTo>
                      <a:pt x="1067227" y="-12671"/>
                      <a:pt x="892158" y="-9814"/>
                      <a:pt x="730328" y="3381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600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FE725B8F-5A9E-4F5E-8771-37C8ABEF258D}"/>
                  </a:ext>
                </a:extLst>
              </p:cNvPr>
              <p:cNvSpPr/>
              <p:nvPr/>
            </p:nvSpPr>
            <p:spPr>
              <a:xfrm>
                <a:off x="2644317" y="3688214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9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BED160A-7ACC-414C-A788-EE76B0178022}"/>
                  </a:ext>
                </a:extLst>
              </p:cNvPr>
              <p:cNvSpPr txBox="1"/>
              <p:nvPr/>
            </p:nvSpPr>
            <p:spPr>
              <a:xfrm>
                <a:off x="2906678" y="4154783"/>
                <a:ext cx="1201347" cy="408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8CF8AA4-AA52-4B30-BC0A-6BCE9F8F67DB}"/>
                  </a:ext>
                </a:extLst>
              </p:cNvPr>
              <p:cNvSpPr txBox="1"/>
              <p:nvPr/>
            </p:nvSpPr>
            <p:spPr>
              <a:xfrm>
                <a:off x="3135858" y="4452525"/>
                <a:ext cx="776161" cy="643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25</a:t>
                </a:r>
                <a:endParaRPr lang="ko-KR" altLang="en-US" sz="12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60E854B-87C3-4EB7-ABEC-D25012601959}"/>
              </a:ext>
            </a:extLst>
          </p:cNvPr>
          <p:cNvSpPr/>
          <p:nvPr/>
        </p:nvSpPr>
        <p:spPr>
          <a:xfrm>
            <a:off x="252162" y="4510845"/>
            <a:ext cx="7391856" cy="95008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B2BE571-49F3-447C-8C6D-D096A5A4384B}"/>
              </a:ext>
            </a:extLst>
          </p:cNvPr>
          <p:cNvSpPr/>
          <p:nvPr/>
        </p:nvSpPr>
        <p:spPr>
          <a:xfrm>
            <a:off x="7449465" y="431176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63CB7CD-8E18-440E-A92F-07921E892928}"/>
              </a:ext>
            </a:extLst>
          </p:cNvPr>
          <p:cNvSpPr/>
          <p:nvPr/>
        </p:nvSpPr>
        <p:spPr>
          <a:xfrm>
            <a:off x="3011717" y="403580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B30387AC-06D8-4623-A968-DD7820507DF3}"/>
              </a:ext>
            </a:extLst>
          </p:cNvPr>
          <p:cNvSpPr/>
          <p:nvPr/>
        </p:nvSpPr>
        <p:spPr>
          <a:xfrm>
            <a:off x="3209232" y="4035805"/>
            <a:ext cx="1388332" cy="12253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90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>
            <a:extLst>
              <a:ext uri="{FF2B5EF4-FFF2-40B4-BE49-F238E27FC236}">
                <a16:creationId xmlns:a16="http://schemas.microsoft.com/office/drawing/2014/main" id="{A7413653-1124-44FA-804E-76BEFD775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06" y="510447"/>
            <a:ext cx="3875523" cy="194254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사운드</a:t>
            </a:r>
            <a:r>
              <a:rPr lang="en-US" altLang="ko-KR" dirty="0"/>
              <a:t> </a:t>
            </a:r>
            <a:r>
              <a:rPr lang="ko-KR" altLang="en-US" dirty="0"/>
              <a:t>컨트롤 </a:t>
            </a:r>
            <a:r>
              <a:rPr lang="en-US" altLang="ko-KR" dirty="0"/>
              <a:t>UI </a:t>
            </a:r>
            <a:r>
              <a:rPr lang="ko-KR" altLang="en-US" dirty="0"/>
              <a:t>세부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7" y="688769"/>
            <a:ext cx="4306784" cy="3145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볼륨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UI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안쪽에 사운드 볼륨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0~45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[1-1]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 때는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음소거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아이콘으로 변경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칸으로 구성되어 있고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칸당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단계를 의미함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=25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[1-3]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MAX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조작하는 방향에 따라 좌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혹은 우에 위치함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인터렉션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spin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동작을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이상하면 그때부터 볼륨 단계 조절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(v-touch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spin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두번째 바퀴부터 인식 가능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시계방향으로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spin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하면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단계 상승</a:t>
            </a: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900" dirty="0">
                <a:solidFill>
                  <a:prstClr val="black"/>
                </a:solidFill>
              </a:rPr>
              <a:t>- </a:t>
            </a:r>
            <a:r>
              <a:rPr lang="ko-KR" altLang="en-US" sz="900" dirty="0">
                <a:solidFill>
                  <a:prstClr val="black"/>
                </a:solidFill>
              </a:rPr>
              <a:t>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시계방향으로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spin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하면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단계 감소</a:t>
            </a:r>
            <a:endParaRPr lang="en-US" altLang="ko-KR" sz="9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dirty="0">
              <a:solidFill>
                <a:prstClr val="black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D702766-2E48-47BF-A272-59B9C40B48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245" y="1542409"/>
            <a:ext cx="278818" cy="27881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438D8C9-54BB-48D6-AA38-8268534B4F10}"/>
              </a:ext>
            </a:extLst>
          </p:cNvPr>
          <p:cNvGrpSpPr/>
          <p:nvPr/>
        </p:nvGrpSpPr>
        <p:grpSpPr>
          <a:xfrm>
            <a:off x="10640415" y="2786038"/>
            <a:ext cx="757969" cy="719607"/>
            <a:chOff x="8225184" y="2063565"/>
            <a:chExt cx="999728" cy="94913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39E0001-0475-4225-9E1B-9AD7DD632DE0}"/>
                </a:ext>
              </a:extLst>
            </p:cNvPr>
            <p:cNvGrpSpPr/>
            <p:nvPr/>
          </p:nvGrpSpPr>
          <p:grpSpPr>
            <a:xfrm>
              <a:off x="8225184" y="2063565"/>
              <a:ext cx="999728" cy="949130"/>
              <a:chOff x="5509847" y="4362115"/>
              <a:chExt cx="999728" cy="949130"/>
            </a:xfrm>
          </p:grpSpPr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677909B0-AE62-4521-AFD5-D6A37CF8E909}"/>
                  </a:ext>
                </a:extLst>
              </p:cNvPr>
              <p:cNvSpPr/>
              <p:nvPr/>
            </p:nvSpPr>
            <p:spPr>
              <a:xfrm flipH="1">
                <a:off x="5509847" y="4362115"/>
                <a:ext cx="704850" cy="704850"/>
              </a:xfrm>
              <a:prstGeom prst="arc">
                <a:avLst>
                  <a:gd name="adj1" fmla="val 18730647"/>
                  <a:gd name="adj2" fmla="val 10444924"/>
                </a:avLst>
              </a:prstGeom>
              <a:ln w="57150">
                <a:solidFill>
                  <a:srgbClr val="00B0F0">
                    <a:alpha val="50196"/>
                  </a:srgbClr>
                </a:solidFill>
                <a:headEnd type="triangl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244CDFD-F0B5-4570-8790-E72F3B7A9D64}"/>
                  </a:ext>
                </a:extLst>
              </p:cNvPr>
              <p:cNvSpPr/>
              <p:nvPr/>
            </p:nvSpPr>
            <p:spPr>
              <a:xfrm>
                <a:off x="5682425" y="5157357"/>
                <a:ext cx="827150" cy="15388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000" dirty="0"/>
                  <a:t>v-touch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-</a:t>
                </a:r>
                <a:r>
                  <a:rPr lang="en-US" altLang="ko-KR" sz="1000" dirty="0"/>
                  <a:t> spin</a:t>
                </a:r>
              </a:p>
            </p:txBody>
          </p:sp>
          <p:sp>
            <p:nvSpPr>
              <p:cNvPr id="47" name="위쪽 화살표 45">
                <a:extLst>
                  <a:ext uri="{FF2B5EF4-FFF2-40B4-BE49-F238E27FC236}">
                    <a16:creationId xmlns:a16="http://schemas.microsoft.com/office/drawing/2014/main" id="{BB61E0A9-A1CC-4224-A4F1-C669DE80EE5D}"/>
                  </a:ext>
                </a:extLst>
              </p:cNvPr>
              <p:cNvSpPr/>
              <p:nvPr/>
            </p:nvSpPr>
            <p:spPr>
              <a:xfrm rot="19800000">
                <a:off x="6206780" y="4731396"/>
                <a:ext cx="170064" cy="371825"/>
              </a:xfrm>
              <a:prstGeom prst="upArrow">
                <a:avLst>
                  <a:gd name="adj1" fmla="val 50000"/>
                  <a:gd name="adj2" fmla="val 10009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4" name="그래픽 17">
              <a:extLst>
                <a:ext uri="{FF2B5EF4-FFF2-40B4-BE49-F238E27FC236}">
                  <a16:creationId xmlns:a16="http://schemas.microsoft.com/office/drawing/2014/main" id="{EB36AD28-7940-43E2-B2F1-AA29BE009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887" y="2218777"/>
              <a:ext cx="409475" cy="347667"/>
            </a:xfrm>
            <a:prstGeom prst="rect">
              <a:avLst/>
            </a:prstGeom>
          </p:spPr>
        </p:pic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5CA539-5EE4-40F2-AED7-1DC4AAE8F4AE}"/>
              </a:ext>
            </a:extLst>
          </p:cNvPr>
          <p:cNvSpPr/>
          <p:nvPr/>
        </p:nvSpPr>
        <p:spPr>
          <a:xfrm>
            <a:off x="0" y="6168860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19.10.30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</a:t>
            </a:r>
            <a:r>
              <a:rPr lang="ko-KR" altLang="en-US" sz="1000" dirty="0">
                <a:solidFill>
                  <a:schemeClr val="bg1"/>
                </a:solidFill>
              </a:rPr>
              <a:t> 페이지 분리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협의 내용 반영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A26C29-B71B-4190-A567-A4B3F818FB35}"/>
              </a:ext>
            </a:extLst>
          </p:cNvPr>
          <p:cNvSpPr/>
          <p:nvPr/>
        </p:nvSpPr>
        <p:spPr>
          <a:xfrm>
            <a:off x="2255795" y="1628444"/>
            <a:ext cx="229287" cy="2292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883E22-2013-4647-9109-CC29C0017835}"/>
              </a:ext>
            </a:extLst>
          </p:cNvPr>
          <p:cNvSpPr/>
          <p:nvPr/>
        </p:nvSpPr>
        <p:spPr>
          <a:xfrm>
            <a:off x="2498193" y="1641593"/>
            <a:ext cx="758136" cy="78654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78312391-CCBC-4BD4-B02B-761E6ABF3414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3068795" y="2236602"/>
            <a:ext cx="759569" cy="1142637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연결선: 꺾임 393">
            <a:extLst>
              <a:ext uri="{FF2B5EF4-FFF2-40B4-BE49-F238E27FC236}">
                <a16:creationId xmlns:a16="http://schemas.microsoft.com/office/drawing/2014/main" id="{3A7A7763-BC5D-4B9B-A8EB-073C0E09134A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4290401" y="1014997"/>
            <a:ext cx="759569" cy="358584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연결선: 꺾임 394">
            <a:extLst>
              <a:ext uri="{FF2B5EF4-FFF2-40B4-BE49-F238E27FC236}">
                <a16:creationId xmlns:a16="http://schemas.microsoft.com/office/drawing/2014/main" id="{65BA9B4F-10BB-4804-BA1F-B81C5376F75C}"/>
              </a:ext>
            </a:extLst>
          </p:cNvPr>
          <p:cNvCxnSpPr>
            <a:cxnSpLocks/>
            <a:stCxn id="148" idx="2"/>
          </p:cNvCxnSpPr>
          <p:nvPr/>
        </p:nvCxnSpPr>
        <p:spPr>
          <a:xfrm rot="5400000">
            <a:off x="1954304" y="2264748"/>
            <a:ext cx="759569" cy="108634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4106AEE-9B76-4ABC-A283-F56D16AA8C0F}"/>
              </a:ext>
            </a:extLst>
          </p:cNvPr>
          <p:cNvGrpSpPr/>
          <p:nvPr/>
        </p:nvGrpSpPr>
        <p:grpSpPr>
          <a:xfrm>
            <a:off x="811664" y="3265735"/>
            <a:ext cx="1969054" cy="2165794"/>
            <a:chOff x="811664" y="3265735"/>
            <a:chExt cx="1969054" cy="2165794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9C619CC2-3215-4374-A647-1BC5C7E72A32}"/>
                </a:ext>
              </a:extLst>
            </p:cNvPr>
            <p:cNvGrpSpPr/>
            <p:nvPr/>
          </p:nvGrpSpPr>
          <p:grpSpPr>
            <a:xfrm>
              <a:off x="811664" y="3579285"/>
              <a:ext cx="1969054" cy="1852244"/>
              <a:chOff x="298536" y="3579285"/>
              <a:chExt cx="1969054" cy="1852244"/>
            </a:xfrm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1622F457-B3AA-4BEA-B80A-BC1BF7E1EF81}"/>
                  </a:ext>
                </a:extLst>
              </p:cNvPr>
              <p:cNvSpPr/>
              <p:nvPr/>
            </p:nvSpPr>
            <p:spPr>
              <a:xfrm>
                <a:off x="332205" y="3868415"/>
                <a:ext cx="333375" cy="466725"/>
              </a:xfrm>
              <a:custGeom>
                <a:avLst/>
                <a:gdLst>
                  <a:gd name="connsiteX0" fmla="*/ 336804 w 333375"/>
                  <a:gd name="connsiteY0" fmla="*/ 82010 h 466725"/>
                  <a:gd name="connsiteX1" fmla="*/ 254699 w 333375"/>
                  <a:gd name="connsiteY1" fmla="*/ 0 h 466725"/>
                  <a:gd name="connsiteX2" fmla="*/ 0 w 333375"/>
                  <a:gd name="connsiteY2" fmla="*/ 442246 h 466725"/>
                  <a:gd name="connsiteX3" fmla="*/ 112014 w 333375"/>
                  <a:gd name="connsiteY3" fmla="*/ 472154 h 466725"/>
                  <a:gd name="connsiteX4" fmla="*/ 336804 w 333375"/>
                  <a:gd name="connsiteY4" fmla="*/ 8201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336804" y="82010"/>
                    </a:moveTo>
                    <a:lnTo>
                      <a:pt x="254699" y="0"/>
                    </a:lnTo>
                    <a:cubicBezTo>
                      <a:pt x="136303" y="118491"/>
                      <a:pt x="46387" y="268796"/>
                      <a:pt x="0" y="442246"/>
                    </a:cubicBezTo>
                    <a:lnTo>
                      <a:pt x="112014" y="472154"/>
                    </a:lnTo>
                    <a:cubicBezTo>
                      <a:pt x="152972" y="319088"/>
                      <a:pt x="232315" y="186595"/>
                      <a:pt x="336804" y="82010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CCAB0703-B67D-4F4E-B71D-CCCE2B1C70E7}"/>
                  </a:ext>
                </a:extLst>
              </p:cNvPr>
              <p:cNvSpPr/>
              <p:nvPr/>
            </p:nvSpPr>
            <p:spPr>
              <a:xfrm>
                <a:off x="1509305" y="3612859"/>
                <a:ext cx="466725" cy="333375"/>
              </a:xfrm>
              <a:custGeom>
                <a:avLst/>
                <a:gdLst>
                  <a:gd name="connsiteX0" fmla="*/ 390049 w 466725"/>
                  <a:gd name="connsiteY0" fmla="*/ 336899 h 333375"/>
                  <a:gd name="connsiteX1" fmla="*/ 472059 w 466725"/>
                  <a:gd name="connsiteY1" fmla="*/ 254794 h 333375"/>
                  <a:gd name="connsiteX2" fmla="*/ 29908 w 466725"/>
                  <a:gd name="connsiteY2" fmla="*/ 0 h 333375"/>
                  <a:gd name="connsiteX3" fmla="*/ 0 w 466725"/>
                  <a:gd name="connsiteY3" fmla="*/ 112014 h 333375"/>
                  <a:gd name="connsiteX4" fmla="*/ 390049 w 466725"/>
                  <a:gd name="connsiteY4" fmla="*/ 336899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390049" y="336899"/>
                    </a:moveTo>
                    <a:lnTo>
                      <a:pt x="472059" y="254794"/>
                    </a:lnTo>
                    <a:cubicBezTo>
                      <a:pt x="353663" y="136303"/>
                      <a:pt x="203359" y="46387"/>
                      <a:pt x="29908" y="0"/>
                    </a:cubicBezTo>
                    <a:lnTo>
                      <a:pt x="0" y="112014"/>
                    </a:lnTo>
                    <a:cubicBezTo>
                      <a:pt x="153067" y="153067"/>
                      <a:pt x="285560" y="232410"/>
                      <a:pt x="390049" y="336899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A86CFE7-4548-449C-9CFE-0FABCCEA9874}"/>
                  </a:ext>
                </a:extLst>
              </p:cNvPr>
              <p:cNvSpPr/>
              <p:nvPr/>
            </p:nvSpPr>
            <p:spPr>
              <a:xfrm>
                <a:off x="1028768" y="3579285"/>
                <a:ext cx="504825" cy="142875"/>
              </a:xfrm>
              <a:custGeom>
                <a:avLst/>
                <a:gdLst>
                  <a:gd name="connsiteX0" fmla="*/ 480441 w 504825"/>
                  <a:gd name="connsiteY0" fmla="*/ 145683 h 142875"/>
                  <a:gd name="connsiteX1" fmla="*/ 510350 w 504825"/>
                  <a:gd name="connsiteY1" fmla="*/ 33669 h 142875"/>
                  <a:gd name="connsiteX2" fmla="*/ 0 w 504825"/>
                  <a:gd name="connsiteY2" fmla="*/ 33860 h 142875"/>
                  <a:gd name="connsiteX3" fmla="*/ 30099 w 504825"/>
                  <a:gd name="connsiteY3" fmla="*/ 145874 h 142875"/>
                  <a:gd name="connsiteX4" fmla="*/ 480441 w 504825"/>
                  <a:gd name="connsiteY4" fmla="*/ 14568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825" h="142875">
                    <a:moveTo>
                      <a:pt x="480441" y="145683"/>
                    </a:moveTo>
                    <a:lnTo>
                      <a:pt x="510350" y="33669"/>
                    </a:lnTo>
                    <a:cubicBezTo>
                      <a:pt x="336804" y="-12717"/>
                      <a:pt x="161735" y="-9765"/>
                      <a:pt x="0" y="33860"/>
                    </a:cubicBezTo>
                    <a:lnTo>
                      <a:pt x="30099" y="145874"/>
                    </a:lnTo>
                    <a:cubicBezTo>
                      <a:pt x="172879" y="107298"/>
                      <a:pt x="327374" y="104726"/>
                      <a:pt x="480441" y="145683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4C643419-D006-4529-842D-5D168D46C744}"/>
                  </a:ext>
                </a:extLst>
              </p:cNvPr>
              <p:cNvSpPr/>
              <p:nvPr/>
            </p:nvSpPr>
            <p:spPr>
              <a:xfrm>
                <a:off x="1899353" y="3867748"/>
                <a:ext cx="333375" cy="466725"/>
              </a:xfrm>
              <a:custGeom>
                <a:avLst/>
                <a:gdLst>
                  <a:gd name="connsiteX0" fmla="*/ 225457 w 333375"/>
                  <a:gd name="connsiteY0" fmla="*/ 471964 h 466725"/>
                  <a:gd name="connsiteX1" fmla="*/ 337471 w 333375"/>
                  <a:gd name="connsiteY1" fmla="*/ 441865 h 466725"/>
                  <a:gd name="connsiteX2" fmla="*/ 82010 w 333375"/>
                  <a:gd name="connsiteY2" fmla="*/ 0 h 466725"/>
                  <a:gd name="connsiteX3" fmla="*/ 0 w 333375"/>
                  <a:gd name="connsiteY3" fmla="*/ 82105 h 466725"/>
                  <a:gd name="connsiteX4" fmla="*/ 225457 w 333375"/>
                  <a:gd name="connsiteY4" fmla="*/ 47196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5457" y="471964"/>
                    </a:moveTo>
                    <a:lnTo>
                      <a:pt x="337471" y="441865"/>
                    </a:lnTo>
                    <a:cubicBezTo>
                      <a:pt x="292513" y="274987"/>
                      <a:pt x="204216" y="122301"/>
                      <a:pt x="82010" y="0"/>
                    </a:cubicBezTo>
                    <a:lnTo>
                      <a:pt x="0" y="82105"/>
                    </a:lnTo>
                    <a:cubicBezTo>
                      <a:pt x="107823" y="189928"/>
                      <a:pt x="185738" y="324707"/>
                      <a:pt x="225457" y="47196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EBA77CF1-08A5-474E-AE31-577EB03B3804}"/>
                  </a:ext>
                </a:extLst>
              </p:cNvPr>
              <p:cNvSpPr/>
              <p:nvPr/>
            </p:nvSpPr>
            <p:spPr>
              <a:xfrm>
                <a:off x="2124715" y="4309517"/>
                <a:ext cx="142875" cy="504825"/>
              </a:xfrm>
              <a:custGeom>
                <a:avLst/>
                <a:gdLst>
                  <a:gd name="connsiteX0" fmla="*/ 191 w 142875"/>
                  <a:gd name="connsiteY0" fmla="*/ 480441 h 504825"/>
                  <a:gd name="connsiteX1" fmla="*/ 112204 w 142875"/>
                  <a:gd name="connsiteY1" fmla="*/ 510350 h 504825"/>
                  <a:gd name="connsiteX2" fmla="*/ 112014 w 142875"/>
                  <a:gd name="connsiteY2" fmla="*/ 0 h 504825"/>
                  <a:gd name="connsiteX3" fmla="*/ 0 w 142875"/>
                  <a:gd name="connsiteY3" fmla="*/ 30099 h 504825"/>
                  <a:gd name="connsiteX4" fmla="*/ 191 w 142875"/>
                  <a:gd name="connsiteY4" fmla="*/ 480441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91" y="480441"/>
                    </a:moveTo>
                    <a:lnTo>
                      <a:pt x="112204" y="510350"/>
                    </a:lnTo>
                    <a:cubicBezTo>
                      <a:pt x="158591" y="336804"/>
                      <a:pt x="155639" y="161830"/>
                      <a:pt x="112014" y="0"/>
                    </a:cubicBezTo>
                    <a:lnTo>
                      <a:pt x="0" y="30099"/>
                    </a:lnTo>
                    <a:cubicBezTo>
                      <a:pt x="38576" y="172879"/>
                      <a:pt x="41148" y="327374"/>
                      <a:pt x="191" y="480441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8B93C8B3-6754-4D8F-84C8-B29C0801958D}"/>
                  </a:ext>
                </a:extLst>
              </p:cNvPr>
              <p:cNvSpPr/>
              <p:nvPr/>
            </p:nvSpPr>
            <p:spPr>
              <a:xfrm>
                <a:off x="586999" y="3613049"/>
                <a:ext cx="466725" cy="333375"/>
              </a:xfrm>
              <a:custGeom>
                <a:avLst/>
                <a:gdLst>
                  <a:gd name="connsiteX0" fmla="*/ 471964 w 466725"/>
                  <a:gd name="connsiteY0" fmla="*/ 112014 h 333375"/>
                  <a:gd name="connsiteX1" fmla="*/ 441865 w 466725"/>
                  <a:gd name="connsiteY1" fmla="*/ 0 h 333375"/>
                  <a:gd name="connsiteX2" fmla="*/ 0 w 466725"/>
                  <a:gd name="connsiteY2" fmla="*/ 255461 h 333375"/>
                  <a:gd name="connsiteX3" fmla="*/ 82105 w 466725"/>
                  <a:gd name="connsiteY3" fmla="*/ 337471 h 333375"/>
                  <a:gd name="connsiteX4" fmla="*/ 471964 w 466725"/>
                  <a:gd name="connsiteY4" fmla="*/ 11201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471964" y="112014"/>
                    </a:moveTo>
                    <a:lnTo>
                      <a:pt x="441865" y="0"/>
                    </a:lnTo>
                    <a:cubicBezTo>
                      <a:pt x="274987" y="44958"/>
                      <a:pt x="122206" y="133255"/>
                      <a:pt x="0" y="255461"/>
                    </a:cubicBezTo>
                    <a:lnTo>
                      <a:pt x="82105" y="337471"/>
                    </a:lnTo>
                    <a:cubicBezTo>
                      <a:pt x="189928" y="229648"/>
                      <a:pt x="324707" y="151733"/>
                      <a:pt x="471964" y="11201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4049088-8876-41BF-842E-A7C365279A1B}"/>
                  </a:ext>
                </a:extLst>
              </p:cNvPr>
              <p:cNvSpPr/>
              <p:nvPr/>
            </p:nvSpPr>
            <p:spPr>
              <a:xfrm>
                <a:off x="298536" y="4310660"/>
                <a:ext cx="142875" cy="504825"/>
              </a:xfrm>
              <a:custGeom>
                <a:avLst/>
                <a:gdLst>
                  <a:gd name="connsiteX0" fmla="*/ 145683 w 142875"/>
                  <a:gd name="connsiteY0" fmla="*/ 30004 h 504825"/>
                  <a:gd name="connsiteX1" fmla="*/ 33669 w 142875"/>
                  <a:gd name="connsiteY1" fmla="*/ 0 h 504825"/>
                  <a:gd name="connsiteX2" fmla="*/ 33860 w 142875"/>
                  <a:gd name="connsiteY2" fmla="*/ 510349 h 504825"/>
                  <a:gd name="connsiteX3" fmla="*/ 145874 w 142875"/>
                  <a:gd name="connsiteY3" fmla="*/ 480250 h 504825"/>
                  <a:gd name="connsiteX4" fmla="*/ 145683 w 142875"/>
                  <a:gd name="connsiteY4" fmla="*/ 3000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45683" y="30004"/>
                    </a:moveTo>
                    <a:lnTo>
                      <a:pt x="33669" y="0"/>
                    </a:lnTo>
                    <a:cubicBezTo>
                      <a:pt x="-12717" y="173546"/>
                      <a:pt x="-9765" y="348615"/>
                      <a:pt x="33860" y="510349"/>
                    </a:cubicBezTo>
                    <a:lnTo>
                      <a:pt x="145874" y="480250"/>
                    </a:lnTo>
                    <a:cubicBezTo>
                      <a:pt x="107298" y="337566"/>
                      <a:pt x="104726" y="183071"/>
                      <a:pt x="145683" y="3000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B24D277F-0B9E-4DDD-BE01-615E49B888D1}"/>
                  </a:ext>
                </a:extLst>
              </p:cNvPr>
              <p:cNvSpPr/>
              <p:nvPr/>
            </p:nvSpPr>
            <p:spPr>
              <a:xfrm>
                <a:off x="1900020" y="4789958"/>
                <a:ext cx="333375" cy="466725"/>
              </a:xfrm>
              <a:custGeom>
                <a:avLst/>
                <a:gdLst>
                  <a:gd name="connsiteX0" fmla="*/ 224885 w 333375"/>
                  <a:gd name="connsiteY0" fmla="*/ 0 h 466725"/>
                  <a:gd name="connsiteX1" fmla="*/ 0 w 333375"/>
                  <a:gd name="connsiteY1" fmla="*/ 390144 h 466725"/>
                  <a:gd name="connsiteX2" fmla="*/ 82105 w 333375"/>
                  <a:gd name="connsiteY2" fmla="*/ 472154 h 466725"/>
                  <a:gd name="connsiteX3" fmla="*/ 336899 w 333375"/>
                  <a:gd name="connsiteY3" fmla="*/ 30004 h 466725"/>
                  <a:gd name="connsiteX4" fmla="*/ 224885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4885" y="0"/>
                    </a:moveTo>
                    <a:cubicBezTo>
                      <a:pt x="183928" y="153067"/>
                      <a:pt x="104584" y="285655"/>
                      <a:pt x="0" y="390144"/>
                    </a:cubicBezTo>
                    <a:lnTo>
                      <a:pt x="82105" y="472154"/>
                    </a:lnTo>
                    <a:cubicBezTo>
                      <a:pt x="200596" y="353759"/>
                      <a:pt x="290513" y="203454"/>
                      <a:pt x="336899" y="30004"/>
                    </a:cubicBezTo>
                    <a:lnTo>
                      <a:pt x="224885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1C7605A4-730F-4A40-A646-74E8FA08EE27}"/>
                  </a:ext>
                </a:extLst>
              </p:cNvPr>
              <p:cNvSpPr/>
              <p:nvPr/>
            </p:nvSpPr>
            <p:spPr>
              <a:xfrm>
                <a:off x="332300" y="4790911"/>
                <a:ext cx="333375" cy="466725"/>
              </a:xfrm>
              <a:custGeom>
                <a:avLst/>
                <a:gdLst>
                  <a:gd name="connsiteX0" fmla="*/ 112014 w 333375"/>
                  <a:gd name="connsiteY0" fmla="*/ 0 h 466725"/>
                  <a:gd name="connsiteX1" fmla="*/ 0 w 333375"/>
                  <a:gd name="connsiteY1" fmla="*/ 30099 h 466725"/>
                  <a:gd name="connsiteX2" fmla="*/ 255461 w 333375"/>
                  <a:gd name="connsiteY2" fmla="*/ 471964 h 466725"/>
                  <a:gd name="connsiteX3" fmla="*/ 337471 w 333375"/>
                  <a:gd name="connsiteY3" fmla="*/ 389858 h 466725"/>
                  <a:gd name="connsiteX4" fmla="*/ 112014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112014" y="0"/>
                    </a:moveTo>
                    <a:lnTo>
                      <a:pt x="0" y="30099"/>
                    </a:lnTo>
                    <a:cubicBezTo>
                      <a:pt x="44958" y="196977"/>
                      <a:pt x="133255" y="349663"/>
                      <a:pt x="255461" y="471964"/>
                    </a:cubicBezTo>
                    <a:lnTo>
                      <a:pt x="337471" y="389858"/>
                    </a:lnTo>
                    <a:cubicBezTo>
                      <a:pt x="229648" y="282035"/>
                      <a:pt x="151733" y="147256"/>
                      <a:pt x="112014" y="0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33F9FBB7-DCA2-46FF-92E9-D6728D7346F2}"/>
                  </a:ext>
                </a:extLst>
              </p:cNvPr>
              <p:cNvSpPr/>
              <p:nvPr/>
            </p:nvSpPr>
            <p:spPr>
              <a:xfrm>
                <a:off x="409134" y="3692329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aseline="-25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E2BD57A6-DABB-4F92-B000-57FDF762D426}"/>
                  </a:ext>
                </a:extLst>
              </p:cNvPr>
              <p:cNvGrpSpPr/>
              <p:nvPr/>
            </p:nvGrpSpPr>
            <p:grpSpPr>
              <a:xfrm>
                <a:off x="891448" y="4162493"/>
                <a:ext cx="774571" cy="747623"/>
                <a:chOff x="6046507" y="2246998"/>
                <a:chExt cx="774571" cy="747623"/>
              </a:xfrm>
            </p:grpSpPr>
            <p:pic>
              <p:nvPicPr>
                <p:cNvPr id="218" name="그림 217">
                  <a:extLst>
                    <a:ext uri="{FF2B5EF4-FFF2-40B4-BE49-F238E27FC236}">
                      <a16:creationId xmlns:a16="http://schemas.microsoft.com/office/drawing/2014/main" id="{5D77119D-EA69-447B-93B1-E2A5EA1F78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8977" y="2544991"/>
                  <a:ext cx="449630" cy="449630"/>
                </a:xfrm>
                <a:prstGeom prst="rect">
                  <a:avLst/>
                </a:prstGeom>
              </p:spPr>
            </p:pic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D7025E6D-6A5E-48C1-999B-E5BC721ABEF9}"/>
                    </a:ext>
                  </a:extLst>
                </p:cNvPr>
                <p:cNvSpPr txBox="1"/>
                <p:nvPr/>
              </p:nvSpPr>
              <p:spPr>
                <a:xfrm>
                  <a:off x="6046507" y="2246998"/>
                  <a:ext cx="77457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dirty="0">
                      <a:solidFill>
                        <a:sysClr val="windowText" lastClr="000000"/>
                      </a:solidFill>
                      <a:effectLst>
                        <a:outerShdw blurRad="50800" dist="38100" dir="10800000" algn="r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VOLUME</a:t>
                  </a:r>
                  <a:endParaRPr lang="ko-KR" altLang="en-US" sz="800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73BEDBF-6D3A-4B2E-A70F-94B26AE36702}"/>
                </a:ext>
              </a:extLst>
            </p:cNvPr>
            <p:cNvSpPr txBox="1"/>
            <p:nvPr/>
          </p:nvSpPr>
          <p:spPr>
            <a:xfrm>
              <a:off x="1368363" y="3265735"/>
              <a:ext cx="8451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볼륨 </a:t>
              </a:r>
              <a:r>
                <a:rPr lang="en-US" altLang="ko-KR" sz="1050" dirty="0"/>
                <a:t>0</a:t>
              </a:r>
              <a:r>
                <a:rPr lang="ko-KR" altLang="en-US" sz="1050" dirty="0"/>
                <a:t>단계</a:t>
              </a:r>
              <a:endParaRPr lang="en-US" altLang="ko-KR" sz="105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1BC9779-E26D-4CC0-9A4D-677FC1B753F7}"/>
              </a:ext>
            </a:extLst>
          </p:cNvPr>
          <p:cNvGrpSpPr/>
          <p:nvPr/>
        </p:nvGrpSpPr>
        <p:grpSpPr>
          <a:xfrm>
            <a:off x="3149669" y="3265735"/>
            <a:ext cx="1969149" cy="2161679"/>
            <a:chOff x="3038620" y="3265735"/>
            <a:chExt cx="1969149" cy="2161679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DAEB513D-587F-46FB-B92C-D45E3E89B6E1}"/>
                </a:ext>
              </a:extLst>
            </p:cNvPr>
            <p:cNvGrpSpPr/>
            <p:nvPr/>
          </p:nvGrpSpPr>
          <p:grpSpPr>
            <a:xfrm>
              <a:off x="3038620" y="3571527"/>
              <a:ext cx="1969149" cy="1855887"/>
              <a:chOff x="2525492" y="3571527"/>
              <a:chExt cx="1969149" cy="1855887"/>
            </a:xfrm>
          </p:grpSpPr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6A623946-1FBE-43DA-B2A3-7E8BEA657EDD}"/>
                  </a:ext>
                </a:extLst>
              </p:cNvPr>
              <p:cNvSpPr/>
              <p:nvPr/>
            </p:nvSpPr>
            <p:spPr>
              <a:xfrm>
                <a:off x="3736356" y="3605148"/>
                <a:ext cx="466725" cy="333375"/>
              </a:xfrm>
              <a:custGeom>
                <a:avLst/>
                <a:gdLst>
                  <a:gd name="connsiteX0" fmla="*/ 390049 w 466725"/>
                  <a:gd name="connsiteY0" fmla="*/ 336899 h 333375"/>
                  <a:gd name="connsiteX1" fmla="*/ 472059 w 466725"/>
                  <a:gd name="connsiteY1" fmla="*/ 254794 h 333375"/>
                  <a:gd name="connsiteX2" fmla="*/ 29908 w 466725"/>
                  <a:gd name="connsiteY2" fmla="*/ 0 h 333375"/>
                  <a:gd name="connsiteX3" fmla="*/ 0 w 466725"/>
                  <a:gd name="connsiteY3" fmla="*/ 112014 h 333375"/>
                  <a:gd name="connsiteX4" fmla="*/ 390049 w 466725"/>
                  <a:gd name="connsiteY4" fmla="*/ 336899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390049" y="336899"/>
                    </a:moveTo>
                    <a:lnTo>
                      <a:pt x="472059" y="254794"/>
                    </a:lnTo>
                    <a:cubicBezTo>
                      <a:pt x="353663" y="136303"/>
                      <a:pt x="203359" y="46387"/>
                      <a:pt x="29908" y="0"/>
                    </a:cubicBezTo>
                    <a:lnTo>
                      <a:pt x="0" y="112014"/>
                    </a:lnTo>
                    <a:cubicBezTo>
                      <a:pt x="152971" y="153067"/>
                      <a:pt x="285560" y="232410"/>
                      <a:pt x="390049" y="336899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E07C30F-3F9D-4AE4-98B2-B16D8EC88F76}"/>
                  </a:ext>
                </a:extLst>
              </p:cNvPr>
              <p:cNvSpPr/>
              <p:nvPr/>
            </p:nvSpPr>
            <p:spPr>
              <a:xfrm>
                <a:off x="4126309" y="3860037"/>
                <a:ext cx="333375" cy="466725"/>
              </a:xfrm>
              <a:custGeom>
                <a:avLst/>
                <a:gdLst>
                  <a:gd name="connsiteX0" fmla="*/ 225457 w 333375"/>
                  <a:gd name="connsiteY0" fmla="*/ 471964 h 466725"/>
                  <a:gd name="connsiteX1" fmla="*/ 337471 w 333375"/>
                  <a:gd name="connsiteY1" fmla="*/ 441865 h 466725"/>
                  <a:gd name="connsiteX2" fmla="*/ 82010 w 333375"/>
                  <a:gd name="connsiteY2" fmla="*/ 0 h 466725"/>
                  <a:gd name="connsiteX3" fmla="*/ 0 w 333375"/>
                  <a:gd name="connsiteY3" fmla="*/ 82105 h 466725"/>
                  <a:gd name="connsiteX4" fmla="*/ 225457 w 333375"/>
                  <a:gd name="connsiteY4" fmla="*/ 47196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5457" y="471964"/>
                    </a:moveTo>
                    <a:lnTo>
                      <a:pt x="337471" y="441865"/>
                    </a:lnTo>
                    <a:cubicBezTo>
                      <a:pt x="292513" y="274987"/>
                      <a:pt x="204216" y="122301"/>
                      <a:pt x="82010" y="0"/>
                    </a:cubicBezTo>
                    <a:lnTo>
                      <a:pt x="0" y="82105"/>
                    </a:lnTo>
                    <a:cubicBezTo>
                      <a:pt x="107918" y="189928"/>
                      <a:pt x="185833" y="324707"/>
                      <a:pt x="225457" y="47196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F29DCD7-D2AA-4AD8-B41E-DD9409344578}"/>
                  </a:ext>
                </a:extLst>
              </p:cNvPr>
              <p:cNvSpPr/>
              <p:nvPr/>
            </p:nvSpPr>
            <p:spPr>
              <a:xfrm>
                <a:off x="4351766" y="4301806"/>
                <a:ext cx="142875" cy="504825"/>
              </a:xfrm>
              <a:custGeom>
                <a:avLst/>
                <a:gdLst>
                  <a:gd name="connsiteX0" fmla="*/ 191 w 142875"/>
                  <a:gd name="connsiteY0" fmla="*/ 480441 h 504825"/>
                  <a:gd name="connsiteX1" fmla="*/ 112204 w 142875"/>
                  <a:gd name="connsiteY1" fmla="*/ 510350 h 504825"/>
                  <a:gd name="connsiteX2" fmla="*/ 112014 w 142875"/>
                  <a:gd name="connsiteY2" fmla="*/ 0 h 504825"/>
                  <a:gd name="connsiteX3" fmla="*/ 0 w 142875"/>
                  <a:gd name="connsiteY3" fmla="*/ 30099 h 504825"/>
                  <a:gd name="connsiteX4" fmla="*/ 191 w 142875"/>
                  <a:gd name="connsiteY4" fmla="*/ 480441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91" y="480441"/>
                    </a:moveTo>
                    <a:lnTo>
                      <a:pt x="112204" y="510350"/>
                    </a:lnTo>
                    <a:cubicBezTo>
                      <a:pt x="158591" y="336804"/>
                      <a:pt x="155639" y="161830"/>
                      <a:pt x="112014" y="0"/>
                    </a:cubicBezTo>
                    <a:lnTo>
                      <a:pt x="0" y="30099"/>
                    </a:lnTo>
                    <a:cubicBezTo>
                      <a:pt x="38481" y="172879"/>
                      <a:pt x="41053" y="327374"/>
                      <a:pt x="191" y="480441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61E6625A-E400-4507-AE5F-A2033EC574D5}"/>
                  </a:ext>
                </a:extLst>
              </p:cNvPr>
              <p:cNvSpPr/>
              <p:nvPr/>
            </p:nvSpPr>
            <p:spPr>
              <a:xfrm>
                <a:off x="4127071" y="4782247"/>
                <a:ext cx="333375" cy="466725"/>
              </a:xfrm>
              <a:custGeom>
                <a:avLst/>
                <a:gdLst>
                  <a:gd name="connsiteX0" fmla="*/ 224885 w 333375"/>
                  <a:gd name="connsiteY0" fmla="*/ 0 h 466725"/>
                  <a:gd name="connsiteX1" fmla="*/ 0 w 333375"/>
                  <a:gd name="connsiteY1" fmla="*/ 390144 h 466725"/>
                  <a:gd name="connsiteX2" fmla="*/ 82105 w 333375"/>
                  <a:gd name="connsiteY2" fmla="*/ 472154 h 466725"/>
                  <a:gd name="connsiteX3" fmla="*/ 336899 w 333375"/>
                  <a:gd name="connsiteY3" fmla="*/ 30004 h 466725"/>
                  <a:gd name="connsiteX4" fmla="*/ 224885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4885" y="0"/>
                    </a:moveTo>
                    <a:cubicBezTo>
                      <a:pt x="183928" y="153067"/>
                      <a:pt x="104585" y="285655"/>
                      <a:pt x="0" y="390144"/>
                    </a:cubicBezTo>
                    <a:lnTo>
                      <a:pt x="82105" y="472154"/>
                    </a:lnTo>
                    <a:cubicBezTo>
                      <a:pt x="200596" y="353759"/>
                      <a:pt x="290513" y="203454"/>
                      <a:pt x="336899" y="30004"/>
                    </a:cubicBezTo>
                    <a:lnTo>
                      <a:pt x="224885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6AB0EF43-574F-409C-9AA6-91AC0449DB3C}"/>
                  </a:ext>
                </a:extLst>
              </p:cNvPr>
              <p:cNvSpPr/>
              <p:nvPr/>
            </p:nvSpPr>
            <p:spPr>
              <a:xfrm>
                <a:off x="2525492" y="3571527"/>
                <a:ext cx="1238250" cy="1676400"/>
              </a:xfrm>
              <a:custGeom>
                <a:avLst/>
                <a:gdLst>
                  <a:gd name="connsiteX0" fmla="*/ 730328 w 1238250"/>
                  <a:gd name="connsiteY0" fmla="*/ 33811 h 1676400"/>
                  <a:gd name="connsiteX1" fmla="*/ 288463 w 1238250"/>
                  <a:gd name="connsiteY1" fmla="*/ 289271 h 1676400"/>
                  <a:gd name="connsiteX2" fmla="*/ 33669 w 1238250"/>
                  <a:gd name="connsiteY2" fmla="*/ 731422 h 1676400"/>
                  <a:gd name="connsiteX3" fmla="*/ 33860 w 1238250"/>
                  <a:gd name="connsiteY3" fmla="*/ 1241771 h 1676400"/>
                  <a:gd name="connsiteX4" fmla="*/ 289320 w 1238250"/>
                  <a:gd name="connsiteY4" fmla="*/ 1683636 h 1676400"/>
                  <a:gd name="connsiteX5" fmla="*/ 371330 w 1238250"/>
                  <a:gd name="connsiteY5" fmla="*/ 1601531 h 1676400"/>
                  <a:gd name="connsiteX6" fmla="*/ 145969 w 1238250"/>
                  <a:gd name="connsiteY6" fmla="*/ 1211672 h 1676400"/>
                  <a:gd name="connsiteX7" fmla="*/ 145874 w 1238250"/>
                  <a:gd name="connsiteY7" fmla="*/ 761330 h 1676400"/>
                  <a:gd name="connsiteX8" fmla="*/ 370759 w 1238250"/>
                  <a:gd name="connsiteY8" fmla="*/ 371186 h 1676400"/>
                  <a:gd name="connsiteX9" fmla="*/ 760617 w 1238250"/>
                  <a:gd name="connsiteY9" fmla="*/ 145825 h 1676400"/>
                  <a:gd name="connsiteX10" fmla="*/ 1210959 w 1238250"/>
                  <a:gd name="connsiteY10" fmla="*/ 145730 h 1676400"/>
                  <a:gd name="connsiteX11" fmla="*/ 1240868 w 1238250"/>
                  <a:gd name="connsiteY11" fmla="*/ 33716 h 1676400"/>
                  <a:gd name="connsiteX12" fmla="*/ 730328 w 1238250"/>
                  <a:gd name="connsiteY12" fmla="*/ 33811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8250" h="1676400">
                    <a:moveTo>
                      <a:pt x="730328" y="33811"/>
                    </a:moveTo>
                    <a:cubicBezTo>
                      <a:pt x="563450" y="78769"/>
                      <a:pt x="410764" y="167066"/>
                      <a:pt x="288463" y="289271"/>
                    </a:cubicBezTo>
                    <a:cubicBezTo>
                      <a:pt x="169972" y="407667"/>
                      <a:pt x="80056" y="557972"/>
                      <a:pt x="33669" y="731422"/>
                    </a:cubicBezTo>
                    <a:cubicBezTo>
                      <a:pt x="-12718" y="904967"/>
                      <a:pt x="-9765" y="1080037"/>
                      <a:pt x="33860" y="1241771"/>
                    </a:cubicBezTo>
                    <a:cubicBezTo>
                      <a:pt x="78818" y="1408649"/>
                      <a:pt x="167114" y="1561335"/>
                      <a:pt x="289320" y="1683636"/>
                    </a:cubicBezTo>
                    <a:lnTo>
                      <a:pt x="371330" y="1601531"/>
                    </a:lnTo>
                    <a:cubicBezTo>
                      <a:pt x="263508" y="1493612"/>
                      <a:pt x="185688" y="1358929"/>
                      <a:pt x="145969" y="1211672"/>
                    </a:cubicBezTo>
                    <a:cubicBezTo>
                      <a:pt x="107488" y="1068893"/>
                      <a:pt x="104916" y="914492"/>
                      <a:pt x="145874" y="761330"/>
                    </a:cubicBezTo>
                    <a:cubicBezTo>
                      <a:pt x="186831" y="608264"/>
                      <a:pt x="266175" y="475676"/>
                      <a:pt x="370759" y="371186"/>
                    </a:cubicBezTo>
                    <a:cubicBezTo>
                      <a:pt x="478677" y="263363"/>
                      <a:pt x="613361" y="185449"/>
                      <a:pt x="760617" y="145825"/>
                    </a:cubicBezTo>
                    <a:cubicBezTo>
                      <a:pt x="903397" y="107344"/>
                      <a:pt x="1057797" y="104772"/>
                      <a:pt x="1210959" y="145730"/>
                    </a:cubicBezTo>
                    <a:lnTo>
                      <a:pt x="1240868" y="33716"/>
                    </a:lnTo>
                    <a:cubicBezTo>
                      <a:pt x="1067227" y="-12671"/>
                      <a:pt x="892158" y="-9814"/>
                      <a:pt x="730328" y="3381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CC3450C8-E027-4DC1-9004-9598B53662AF}"/>
                  </a:ext>
                </a:extLst>
              </p:cNvPr>
              <p:cNvSpPr/>
              <p:nvPr/>
            </p:nvSpPr>
            <p:spPr>
              <a:xfrm>
                <a:off x="2644317" y="3688214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64A2C9A7-9B05-4C41-92FA-D830941E4FA9}"/>
                  </a:ext>
                </a:extLst>
              </p:cNvPr>
              <p:cNvSpPr txBox="1"/>
              <p:nvPr/>
            </p:nvSpPr>
            <p:spPr>
              <a:xfrm>
                <a:off x="3120069" y="4154782"/>
                <a:ext cx="7745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4C2F439-6A9B-49D8-8944-492B61E98FC4}"/>
                  </a:ext>
                </a:extLst>
              </p:cNvPr>
              <p:cNvSpPr txBox="1"/>
              <p:nvPr/>
            </p:nvSpPr>
            <p:spPr>
              <a:xfrm>
                <a:off x="3253670" y="4452524"/>
                <a:ext cx="5405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25</a:t>
                </a:r>
                <a:endParaRPr lang="ko-KR" altLang="en-US" sz="14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FF2BA625-4404-4050-AF2B-512ECD5D9E83}"/>
                </a:ext>
              </a:extLst>
            </p:cNvPr>
            <p:cNvSpPr txBox="1"/>
            <p:nvPr/>
          </p:nvSpPr>
          <p:spPr>
            <a:xfrm>
              <a:off x="3597346" y="3265735"/>
              <a:ext cx="9188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볼륨 </a:t>
              </a:r>
              <a:r>
                <a:rPr lang="en-US" altLang="ko-KR" sz="1050" dirty="0"/>
                <a:t>25</a:t>
              </a:r>
              <a:r>
                <a:rPr lang="ko-KR" altLang="en-US" sz="1050" dirty="0"/>
                <a:t>단계</a:t>
              </a:r>
              <a:endParaRPr lang="en-US" altLang="ko-KR" sz="1050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FF1BB14-E70E-454B-B929-6A9CF086FD7F}"/>
              </a:ext>
            </a:extLst>
          </p:cNvPr>
          <p:cNvGrpSpPr/>
          <p:nvPr/>
        </p:nvGrpSpPr>
        <p:grpSpPr>
          <a:xfrm>
            <a:off x="5487768" y="3265735"/>
            <a:ext cx="1971675" cy="2138649"/>
            <a:chOff x="5487768" y="3265735"/>
            <a:chExt cx="1971675" cy="213864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7F28021-349D-49D5-B60C-937ADABCB3BF}"/>
                </a:ext>
              </a:extLst>
            </p:cNvPr>
            <p:cNvGrpSpPr/>
            <p:nvPr/>
          </p:nvGrpSpPr>
          <p:grpSpPr>
            <a:xfrm>
              <a:off x="5487768" y="3546054"/>
              <a:ext cx="1971675" cy="1858330"/>
              <a:chOff x="4974640" y="3546054"/>
              <a:chExt cx="1971675" cy="1858330"/>
            </a:xfrm>
          </p:grpSpPr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CA1DB66-783F-4B9D-8ED6-19647F80FD84}"/>
                  </a:ext>
                </a:extLst>
              </p:cNvPr>
              <p:cNvSpPr/>
              <p:nvPr/>
            </p:nvSpPr>
            <p:spPr>
              <a:xfrm>
                <a:off x="4974640" y="3546054"/>
                <a:ext cx="1971675" cy="1676400"/>
              </a:xfrm>
              <a:custGeom>
                <a:avLst/>
                <a:gdLst>
                  <a:gd name="connsiteX0" fmla="*/ 1938288 w 1971675"/>
                  <a:gd name="connsiteY0" fmla="*/ 730323 h 1676400"/>
                  <a:gd name="connsiteX1" fmla="*/ 1682828 w 1971675"/>
                  <a:gd name="connsiteY1" fmla="*/ 288458 h 1676400"/>
                  <a:gd name="connsiteX2" fmla="*/ 1260394 w 1971675"/>
                  <a:gd name="connsiteY2" fmla="*/ 39284 h 1676400"/>
                  <a:gd name="connsiteX3" fmla="*/ 1260394 w 1971675"/>
                  <a:gd name="connsiteY3" fmla="*/ 39189 h 1676400"/>
                  <a:gd name="connsiteX4" fmla="*/ 1252869 w 1971675"/>
                  <a:gd name="connsiteY4" fmla="*/ 37188 h 1676400"/>
                  <a:gd name="connsiteX5" fmla="*/ 1240677 w 1971675"/>
                  <a:gd name="connsiteY5" fmla="*/ 33664 h 1676400"/>
                  <a:gd name="connsiteX6" fmla="*/ 1240582 w 1971675"/>
                  <a:gd name="connsiteY6" fmla="*/ 33855 h 1676400"/>
                  <a:gd name="connsiteX7" fmla="*/ 1240582 w 1971675"/>
                  <a:gd name="connsiteY7" fmla="*/ 33855 h 1676400"/>
                  <a:gd name="connsiteX8" fmla="*/ 1240677 w 1971675"/>
                  <a:gd name="connsiteY8" fmla="*/ 33664 h 1676400"/>
                  <a:gd name="connsiteX9" fmla="*/ 1227819 w 1971675"/>
                  <a:gd name="connsiteY9" fmla="*/ 30426 h 1676400"/>
                  <a:gd name="connsiteX10" fmla="*/ 1220199 w 1971675"/>
                  <a:gd name="connsiteY10" fmla="*/ 28426 h 1676400"/>
                  <a:gd name="connsiteX11" fmla="*/ 1220199 w 1971675"/>
                  <a:gd name="connsiteY11" fmla="*/ 28521 h 1676400"/>
                  <a:gd name="connsiteX12" fmla="*/ 730328 w 1971675"/>
                  <a:gd name="connsiteY12" fmla="*/ 33760 h 1676400"/>
                  <a:gd name="connsiteX13" fmla="*/ 288463 w 1971675"/>
                  <a:gd name="connsiteY13" fmla="*/ 289220 h 1676400"/>
                  <a:gd name="connsiteX14" fmla="*/ 33669 w 1971675"/>
                  <a:gd name="connsiteY14" fmla="*/ 731371 h 1676400"/>
                  <a:gd name="connsiteX15" fmla="*/ 33860 w 1971675"/>
                  <a:gd name="connsiteY15" fmla="*/ 1241720 h 1676400"/>
                  <a:gd name="connsiteX16" fmla="*/ 289320 w 1971675"/>
                  <a:gd name="connsiteY16" fmla="*/ 1683585 h 1676400"/>
                  <a:gd name="connsiteX17" fmla="*/ 371330 w 1971675"/>
                  <a:gd name="connsiteY17" fmla="*/ 1601479 h 1676400"/>
                  <a:gd name="connsiteX18" fmla="*/ 145969 w 1971675"/>
                  <a:gd name="connsiteY18" fmla="*/ 1211621 h 1676400"/>
                  <a:gd name="connsiteX19" fmla="*/ 145874 w 1971675"/>
                  <a:gd name="connsiteY19" fmla="*/ 761279 h 1676400"/>
                  <a:gd name="connsiteX20" fmla="*/ 370759 w 1971675"/>
                  <a:gd name="connsiteY20" fmla="*/ 371135 h 1676400"/>
                  <a:gd name="connsiteX21" fmla="*/ 760617 w 1971675"/>
                  <a:gd name="connsiteY21" fmla="*/ 145773 h 1676400"/>
                  <a:gd name="connsiteX22" fmla="*/ 1201815 w 1971675"/>
                  <a:gd name="connsiteY22" fmla="*/ 143392 h 1676400"/>
                  <a:gd name="connsiteX23" fmla="*/ 1221342 w 1971675"/>
                  <a:gd name="connsiteY23" fmla="*/ 148631 h 1676400"/>
                  <a:gd name="connsiteX24" fmla="*/ 1601008 w 1971675"/>
                  <a:gd name="connsiteY24" fmla="*/ 370468 h 1676400"/>
                  <a:gd name="connsiteX25" fmla="*/ 1826370 w 1971675"/>
                  <a:gd name="connsiteY25" fmla="*/ 760327 h 1676400"/>
                  <a:gd name="connsiteX26" fmla="*/ 1826465 w 1971675"/>
                  <a:gd name="connsiteY26" fmla="*/ 1210669 h 1676400"/>
                  <a:gd name="connsiteX27" fmla="*/ 1601580 w 1971675"/>
                  <a:gd name="connsiteY27" fmla="*/ 1600813 h 1676400"/>
                  <a:gd name="connsiteX28" fmla="*/ 1683685 w 1971675"/>
                  <a:gd name="connsiteY28" fmla="*/ 1682823 h 1676400"/>
                  <a:gd name="connsiteX29" fmla="*/ 1938479 w 1971675"/>
                  <a:gd name="connsiteY29" fmla="*/ 1240672 h 1676400"/>
                  <a:gd name="connsiteX30" fmla="*/ 1938288 w 1971675"/>
                  <a:gd name="connsiteY30" fmla="*/ 730323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971675" h="1676400">
                    <a:moveTo>
                      <a:pt x="1938288" y="730323"/>
                    </a:moveTo>
                    <a:cubicBezTo>
                      <a:pt x="1893330" y="563445"/>
                      <a:pt x="1805034" y="410759"/>
                      <a:pt x="1682828" y="288458"/>
                    </a:cubicBezTo>
                    <a:cubicBezTo>
                      <a:pt x="1568909" y="174444"/>
                      <a:pt x="1425558" y="87099"/>
                      <a:pt x="1260394" y="39284"/>
                    </a:cubicBezTo>
                    <a:lnTo>
                      <a:pt x="1260394" y="39189"/>
                    </a:lnTo>
                    <a:lnTo>
                      <a:pt x="1252869" y="37188"/>
                    </a:lnTo>
                    <a:cubicBezTo>
                      <a:pt x="1248774" y="36046"/>
                      <a:pt x="1244773" y="34807"/>
                      <a:pt x="1240677" y="33664"/>
                    </a:cubicBezTo>
                    <a:lnTo>
                      <a:pt x="1240582" y="33855"/>
                    </a:lnTo>
                    <a:lnTo>
                      <a:pt x="1240582" y="33855"/>
                    </a:lnTo>
                    <a:lnTo>
                      <a:pt x="1240677" y="33664"/>
                    </a:lnTo>
                    <a:cubicBezTo>
                      <a:pt x="1236391" y="32521"/>
                      <a:pt x="1232105" y="31569"/>
                      <a:pt x="1227819" y="30426"/>
                    </a:cubicBezTo>
                    <a:lnTo>
                      <a:pt x="1220199" y="28426"/>
                    </a:lnTo>
                    <a:lnTo>
                      <a:pt x="1220199" y="28521"/>
                    </a:lnTo>
                    <a:cubicBezTo>
                      <a:pt x="1053416" y="-12341"/>
                      <a:pt x="885776" y="-8150"/>
                      <a:pt x="730328" y="33760"/>
                    </a:cubicBezTo>
                    <a:cubicBezTo>
                      <a:pt x="563450" y="78718"/>
                      <a:pt x="410764" y="167014"/>
                      <a:pt x="288463" y="289220"/>
                    </a:cubicBezTo>
                    <a:cubicBezTo>
                      <a:pt x="169972" y="407616"/>
                      <a:pt x="80056" y="557920"/>
                      <a:pt x="33669" y="731371"/>
                    </a:cubicBezTo>
                    <a:cubicBezTo>
                      <a:pt x="-12718" y="904916"/>
                      <a:pt x="-9765" y="1079986"/>
                      <a:pt x="33860" y="1241720"/>
                    </a:cubicBezTo>
                    <a:cubicBezTo>
                      <a:pt x="78818" y="1408598"/>
                      <a:pt x="167114" y="1561284"/>
                      <a:pt x="289320" y="1683585"/>
                    </a:cubicBezTo>
                    <a:lnTo>
                      <a:pt x="371330" y="1601479"/>
                    </a:lnTo>
                    <a:cubicBezTo>
                      <a:pt x="263508" y="1493561"/>
                      <a:pt x="185688" y="1358878"/>
                      <a:pt x="145969" y="1211621"/>
                    </a:cubicBezTo>
                    <a:cubicBezTo>
                      <a:pt x="107488" y="1068841"/>
                      <a:pt x="104916" y="914441"/>
                      <a:pt x="145874" y="761279"/>
                    </a:cubicBezTo>
                    <a:cubicBezTo>
                      <a:pt x="186831" y="608212"/>
                      <a:pt x="266175" y="475624"/>
                      <a:pt x="370759" y="371135"/>
                    </a:cubicBezTo>
                    <a:cubicBezTo>
                      <a:pt x="478677" y="263312"/>
                      <a:pt x="613361" y="185397"/>
                      <a:pt x="760617" y="145773"/>
                    </a:cubicBezTo>
                    <a:cubicBezTo>
                      <a:pt x="900539" y="108055"/>
                      <a:pt x="1051701" y="104911"/>
                      <a:pt x="1201815" y="143392"/>
                    </a:cubicBezTo>
                    <a:lnTo>
                      <a:pt x="1221342" y="148631"/>
                    </a:lnTo>
                    <a:cubicBezTo>
                      <a:pt x="1370027" y="190351"/>
                      <a:pt x="1498900" y="268265"/>
                      <a:pt x="1601008" y="370468"/>
                    </a:cubicBezTo>
                    <a:cubicBezTo>
                      <a:pt x="1708831" y="478387"/>
                      <a:pt x="1786746" y="613070"/>
                      <a:pt x="1826370" y="760327"/>
                    </a:cubicBezTo>
                    <a:cubicBezTo>
                      <a:pt x="1864851" y="903106"/>
                      <a:pt x="1867422" y="1057506"/>
                      <a:pt x="1826465" y="1210669"/>
                    </a:cubicBezTo>
                    <a:cubicBezTo>
                      <a:pt x="1785507" y="1363735"/>
                      <a:pt x="1706164" y="1496323"/>
                      <a:pt x="1601580" y="1600813"/>
                    </a:cubicBezTo>
                    <a:lnTo>
                      <a:pt x="1683685" y="1682823"/>
                    </a:lnTo>
                    <a:cubicBezTo>
                      <a:pt x="1802176" y="1564427"/>
                      <a:pt x="1892092" y="1414123"/>
                      <a:pt x="1938479" y="1240672"/>
                    </a:cubicBezTo>
                    <a:cubicBezTo>
                      <a:pt x="1984866" y="1067127"/>
                      <a:pt x="1981913" y="892057"/>
                      <a:pt x="1938288" y="7303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14ACBA03-027F-4556-9C0B-00828DC91131}"/>
                  </a:ext>
                </a:extLst>
              </p:cNvPr>
              <p:cNvSpPr/>
              <p:nvPr/>
            </p:nvSpPr>
            <p:spPr>
              <a:xfrm>
                <a:off x="5093465" y="3665184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95560DCE-ED6A-4E34-976B-F763C2AF52FE}"/>
                  </a:ext>
                </a:extLst>
              </p:cNvPr>
              <p:cNvSpPr txBox="1"/>
              <p:nvPr/>
            </p:nvSpPr>
            <p:spPr>
              <a:xfrm>
                <a:off x="5578863" y="4154782"/>
                <a:ext cx="7745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0BE3257E-03B0-4830-ABE9-5A72E5AE3506}"/>
                  </a:ext>
                </a:extLst>
              </p:cNvPr>
              <p:cNvSpPr txBox="1"/>
              <p:nvPr/>
            </p:nvSpPr>
            <p:spPr>
              <a:xfrm>
                <a:off x="5511477" y="4452524"/>
                <a:ext cx="898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MAX</a:t>
                </a:r>
                <a:endParaRPr lang="ko-KR" altLang="en-US" sz="14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09E11F75-520E-48B1-AA80-B64E05A9BF3C}"/>
                </a:ext>
              </a:extLst>
            </p:cNvPr>
            <p:cNvSpPr txBox="1"/>
            <p:nvPr/>
          </p:nvSpPr>
          <p:spPr>
            <a:xfrm>
              <a:off x="5997845" y="3265735"/>
              <a:ext cx="9188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볼륨 </a:t>
              </a:r>
              <a:r>
                <a:rPr lang="en-US" altLang="ko-KR" sz="1050" dirty="0"/>
                <a:t>45</a:t>
              </a:r>
              <a:r>
                <a:rPr lang="ko-KR" altLang="en-US" sz="1050" dirty="0"/>
                <a:t>단계</a:t>
              </a:r>
              <a:endParaRPr lang="en-US" altLang="ko-KR" sz="1050" dirty="0"/>
            </a:p>
          </p:txBody>
        </p:sp>
      </p:grp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876258F-D487-4FBA-97CE-C324BF57C06D}"/>
              </a:ext>
            </a:extLst>
          </p:cNvPr>
          <p:cNvCxnSpPr>
            <a:cxnSpLocks/>
          </p:cNvCxnSpPr>
          <p:nvPr/>
        </p:nvCxnSpPr>
        <p:spPr>
          <a:xfrm>
            <a:off x="922262" y="5300943"/>
            <a:ext cx="0" cy="360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C4DCC702-BBF7-48E1-A293-280493DED8CF}"/>
              </a:ext>
            </a:extLst>
          </p:cNvPr>
          <p:cNvSpPr txBox="1"/>
          <p:nvPr/>
        </p:nvSpPr>
        <p:spPr>
          <a:xfrm>
            <a:off x="721749" y="5681326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칸 </a:t>
            </a:r>
            <a:r>
              <a:rPr lang="en-US" altLang="ko-KR" sz="1050" dirty="0"/>
              <a:t>=</a:t>
            </a:r>
            <a:r>
              <a:rPr lang="ko-KR" altLang="en-US" sz="1050" dirty="0"/>
              <a:t> 볼륨 </a:t>
            </a:r>
            <a:r>
              <a:rPr lang="en-US" altLang="ko-KR" sz="1050" dirty="0"/>
              <a:t>5</a:t>
            </a:r>
            <a:r>
              <a:rPr lang="ko-KR" altLang="en-US" sz="1050" dirty="0"/>
              <a:t>단계 의미</a:t>
            </a:r>
            <a:endParaRPr lang="en-US" altLang="ko-KR" sz="1050" dirty="0"/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7AE355F4-DC79-4605-90B8-3C32C2A026F3}"/>
              </a:ext>
            </a:extLst>
          </p:cNvPr>
          <p:cNvSpPr/>
          <p:nvPr/>
        </p:nvSpPr>
        <p:spPr>
          <a:xfrm>
            <a:off x="811137" y="4782247"/>
            <a:ext cx="423041" cy="51869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F01EABC9-FFE5-49CB-8DAA-8BE3B15AD77B}"/>
              </a:ext>
            </a:extLst>
          </p:cNvPr>
          <p:cNvSpPr/>
          <p:nvPr/>
        </p:nvSpPr>
        <p:spPr>
          <a:xfrm>
            <a:off x="1001992" y="33268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FF354081-915B-4A0B-91AE-C9351B08F21C}"/>
              </a:ext>
            </a:extLst>
          </p:cNvPr>
          <p:cNvSpPr/>
          <p:nvPr/>
        </p:nvSpPr>
        <p:spPr>
          <a:xfrm>
            <a:off x="3339393" y="33268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CE54B598-A6A3-4105-B736-DF7A35024290}"/>
              </a:ext>
            </a:extLst>
          </p:cNvPr>
          <p:cNvSpPr/>
          <p:nvPr/>
        </p:nvSpPr>
        <p:spPr>
          <a:xfrm>
            <a:off x="5606593" y="33268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A82C9BA-3B62-4A9E-8B6F-C255E9A8F7D7}"/>
              </a:ext>
            </a:extLst>
          </p:cNvPr>
          <p:cNvGrpSpPr/>
          <p:nvPr/>
        </p:nvGrpSpPr>
        <p:grpSpPr>
          <a:xfrm>
            <a:off x="2540651" y="1689633"/>
            <a:ext cx="678656" cy="634054"/>
            <a:chOff x="3395663" y="1842256"/>
            <a:chExt cx="678656" cy="63405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79B0BB0-1A45-4B3B-904A-38D5C2250E02}"/>
                </a:ext>
              </a:extLst>
            </p:cNvPr>
            <p:cNvSpPr/>
            <p:nvPr/>
          </p:nvSpPr>
          <p:spPr>
            <a:xfrm>
              <a:off x="3395663" y="1842256"/>
              <a:ext cx="678656" cy="63405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405" name="그룹 404">
              <a:extLst>
                <a:ext uri="{FF2B5EF4-FFF2-40B4-BE49-F238E27FC236}">
                  <a16:creationId xmlns:a16="http://schemas.microsoft.com/office/drawing/2014/main" id="{9D9D1894-8E5E-4DA4-9B90-AB394435CA0C}"/>
                </a:ext>
              </a:extLst>
            </p:cNvPr>
            <p:cNvGrpSpPr/>
            <p:nvPr/>
          </p:nvGrpSpPr>
          <p:grpSpPr>
            <a:xfrm>
              <a:off x="3418063" y="1860584"/>
              <a:ext cx="633857" cy="597398"/>
              <a:chOff x="2525492" y="3571527"/>
              <a:chExt cx="1969149" cy="1855887"/>
            </a:xfrm>
          </p:grpSpPr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BEC4DF5E-407D-43BF-AAE2-05F5DD21500C}"/>
                  </a:ext>
                </a:extLst>
              </p:cNvPr>
              <p:cNvSpPr/>
              <p:nvPr/>
            </p:nvSpPr>
            <p:spPr>
              <a:xfrm>
                <a:off x="3736356" y="3605148"/>
                <a:ext cx="466725" cy="333375"/>
              </a:xfrm>
              <a:custGeom>
                <a:avLst/>
                <a:gdLst>
                  <a:gd name="connsiteX0" fmla="*/ 390049 w 466725"/>
                  <a:gd name="connsiteY0" fmla="*/ 336899 h 333375"/>
                  <a:gd name="connsiteX1" fmla="*/ 472059 w 466725"/>
                  <a:gd name="connsiteY1" fmla="*/ 254794 h 333375"/>
                  <a:gd name="connsiteX2" fmla="*/ 29908 w 466725"/>
                  <a:gd name="connsiteY2" fmla="*/ 0 h 333375"/>
                  <a:gd name="connsiteX3" fmla="*/ 0 w 466725"/>
                  <a:gd name="connsiteY3" fmla="*/ 112014 h 333375"/>
                  <a:gd name="connsiteX4" fmla="*/ 390049 w 466725"/>
                  <a:gd name="connsiteY4" fmla="*/ 336899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390049" y="336899"/>
                    </a:moveTo>
                    <a:lnTo>
                      <a:pt x="472059" y="254794"/>
                    </a:lnTo>
                    <a:cubicBezTo>
                      <a:pt x="353663" y="136303"/>
                      <a:pt x="203359" y="46387"/>
                      <a:pt x="29908" y="0"/>
                    </a:cubicBezTo>
                    <a:lnTo>
                      <a:pt x="0" y="112014"/>
                    </a:lnTo>
                    <a:cubicBezTo>
                      <a:pt x="152971" y="153067"/>
                      <a:pt x="285560" y="232410"/>
                      <a:pt x="390049" y="336899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800"/>
              </a:p>
            </p:txBody>
          </p:sp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9C50C9C1-179A-4468-A344-D9D18BE842FB}"/>
                  </a:ext>
                </a:extLst>
              </p:cNvPr>
              <p:cNvSpPr/>
              <p:nvPr/>
            </p:nvSpPr>
            <p:spPr>
              <a:xfrm>
                <a:off x="4126309" y="3860037"/>
                <a:ext cx="333375" cy="466725"/>
              </a:xfrm>
              <a:custGeom>
                <a:avLst/>
                <a:gdLst>
                  <a:gd name="connsiteX0" fmla="*/ 225457 w 333375"/>
                  <a:gd name="connsiteY0" fmla="*/ 471964 h 466725"/>
                  <a:gd name="connsiteX1" fmla="*/ 337471 w 333375"/>
                  <a:gd name="connsiteY1" fmla="*/ 441865 h 466725"/>
                  <a:gd name="connsiteX2" fmla="*/ 82010 w 333375"/>
                  <a:gd name="connsiteY2" fmla="*/ 0 h 466725"/>
                  <a:gd name="connsiteX3" fmla="*/ 0 w 333375"/>
                  <a:gd name="connsiteY3" fmla="*/ 82105 h 466725"/>
                  <a:gd name="connsiteX4" fmla="*/ 225457 w 333375"/>
                  <a:gd name="connsiteY4" fmla="*/ 47196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5457" y="471964"/>
                    </a:moveTo>
                    <a:lnTo>
                      <a:pt x="337471" y="441865"/>
                    </a:lnTo>
                    <a:cubicBezTo>
                      <a:pt x="292513" y="274987"/>
                      <a:pt x="204216" y="122301"/>
                      <a:pt x="82010" y="0"/>
                    </a:cubicBezTo>
                    <a:lnTo>
                      <a:pt x="0" y="82105"/>
                    </a:lnTo>
                    <a:cubicBezTo>
                      <a:pt x="107918" y="189928"/>
                      <a:pt x="185833" y="324707"/>
                      <a:pt x="225457" y="47196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800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F441E71C-1D1E-4FF7-93D8-C2113F2E5298}"/>
                  </a:ext>
                </a:extLst>
              </p:cNvPr>
              <p:cNvSpPr/>
              <p:nvPr/>
            </p:nvSpPr>
            <p:spPr>
              <a:xfrm>
                <a:off x="4351766" y="4301806"/>
                <a:ext cx="142875" cy="504825"/>
              </a:xfrm>
              <a:custGeom>
                <a:avLst/>
                <a:gdLst>
                  <a:gd name="connsiteX0" fmla="*/ 191 w 142875"/>
                  <a:gd name="connsiteY0" fmla="*/ 480441 h 504825"/>
                  <a:gd name="connsiteX1" fmla="*/ 112204 w 142875"/>
                  <a:gd name="connsiteY1" fmla="*/ 510350 h 504825"/>
                  <a:gd name="connsiteX2" fmla="*/ 112014 w 142875"/>
                  <a:gd name="connsiteY2" fmla="*/ 0 h 504825"/>
                  <a:gd name="connsiteX3" fmla="*/ 0 w 142875"/>
                  <a:gd name="connsiteY3" fmla="*/ 30099 h 504825"/>
                  <a:gd name="connsiteX4" fmla="*/ 191 w 142875"/>
                  <a:gd name="connsiteY4" fmla="*/ 480441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91" y="480441"/>
                    </a:moveTo>
                    <a:lnTo>
                      <a:pt x="112204" y="510350"/>
                    </a:lnTo>
                    <a:cubicBezTo>
                      <a:pt x="158591" y="336804"/>
                      <a:pt x="155639" y="161830"/>
                      <a:pt x="112014" y="0"/>
                    </a:cubicBezTo>
                    <a:lnTo>
                      <a:pt x="0" y="30099"/>
                    </a:lnTo>
                    <a:cubicBezTo>
                      <a:pt x="38481" y="172879"/>
                      <a:pt x="41053" y="327374"/>
                      <a:pt x="191" y="480441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800"/>
              </a:p>
            </p:txBody>
          </p:sp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D4080839-B94F-4F94-A5BE-AFF3D2A94EEE}"/>
                  </a:ext>
                </a:extLst>
              </p:cNvPr>
              <p:cNvSpPr/>
              <p:nvPr/>
            </p:nvSpPr>
            <p:spPr>
              <a:xfrm>
                <a:off x="4127071" y="4782247"/>
                <a:ext cx="333375" cy="466725"/>
              </a:xfrm>
              <a:custGeom>
                <a:avLst/>
                <a:gdLst>
                  <a:gd name="connsiteX0" fmla="*/ 224885 w 333375"/>
                  <a:gd name="connsiteY0" fmla="*/ 0 h 466725"/>
                  <a:gd name="connsiteX1" fmla="*/ 0 w 333375"/>
                  <a:gd name="connsiteY1" fmla="*/ 390144 h 466725"/>
                  <a:gd name="connsiteX2" fmla="*/ 82105 w 333375"/>
                  <a:gd name="connsiteY2" fmla="*/ 472154 h 466725"/>
                  <a:gd name="connsiteX3" fmla="*/ 336899 w 333375"/>
                  <a:gd name="connsiteY3" fmla="*/ 30004 h 466725"/>
                  <a:gd name="connsiteX4" fmla="*/ 224885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4885" y="0"/>
                    </a:moveTo>
                    <a:cubicBezTo>
                      <a:pt x="183928" y="153067"/>
                      <a:pt x="104585" y="285655"/>
                      <a:pt x="0" y="390144"/>
                    </a:cubicBezTo>
                    <a:lnTo>
                      <a:pt x="82105" y="472154"/>
                    </a:lnTo>
                    <a:cubicBezTo>
                      <a:pt x="200596" y="353759"/>
                      <a:pt x="290513" y="203454"/>
                      <a:pt x="336899" y="30004"/>
                    </a:cubicBezTo>
                    <a:lnTo>
                      <a:pt x="224885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800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56E4DB58-67E4-40FD-A9DC-9CD901CCC14E}"/>
                  </a:ext>
                </a:extLst>
              </p:cNvPr>
              <p:cNvSpPr/>
              <p:nvPr/>
            </p:nvSpPr>
            <p:spPr>
              <a:xfrm>
                <a:off x="2525492" y="3571527"/>
                <a:ext cx="1238250" cy="1676400"/>
              </a:xfrm>
              <a:custGeom>
                <a:avLst/>
                <a:gdLst>
                  <a:gd name="connsiteX0" fmla="*/ 730328 w 1238250"/>
                  <a:gd name="connsiteY0" fmla="*/ 33811 h 1676400"/>
                  <a:gd name="connsiteX1" fmla="*/ 288463 w 1238250"/>
                  <a:gd name="connsiteY1" fmla="*/ 289271 h 1676400"/>
                  <a:gd name="connsiteX2" fmla="*/ 33669 w 1238250"/>
                  <a:gd name="connsiteY2" fmla="*/ 731422 h 1676400"/>
                  <a:gd name="connsiteX3" fmla="*/ 33860 w 1238250"/>
                  <a:gd name="connsiteY3" fmla="*/ 1241771 h 1676400"/>
                  <a:gd name="connsiteX4" fmla="*/ 289320 w 1238250"/>
                  <a:gd name="connsiteY4" fmla="*/ 1683636 h 1676400"/>
                  <a:gd name="connsiteX5" fmla="*/ 371330 w 1238250"/>
                  <a:gd name="connsiteY5" fmla="*/ 1601531 h 1676400"/>
                  <a:gd name="connsiteX6" fmla="*/ 145969 w 1238250"/>
                  <a:gd name="connsiteY6" fmla="*/ 1211672 h 1676400"/>
                  <a:gd name="connsiteX7" fmla="*/ 145874 w 1238250"/>
                  <a:gd name="connsiteY7" fmla="*/ 761330 h 1676400"/>
                  <a:gd name="connsiteX8" fmla="*/ 370759 w 1238250"/>
                  <a:gd name="connsiteY8" fmla="*/ 371186 h 1676400"/>
                  <a:gd name="connsiteX9" fmla="*/ 760617 w 1238250"/>
                  <a:gd name="connsiteY9" fmla="*/ 145825 h 1676400"/>
                  <a:gd name="connsiteX10" fmla="*/ 1210959 w 1238250"/>
                  <a:gd name="connsiteY10" fmla="*/ 145730 h 1676400"/>
                  <a:gd name="connsiteX11" fmla="*/ 1240868 w 1238250"/>
                  <a:gd name="connsiteY11" fmla="*/ 33716 h 1676400"/>
                  <a:gd name="connsiteX12" fmla="*/ 730328 w 1238250"/>
                  <a:gd name="connsiteY12" fmla="*/ 33811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8250" h="1676400">
                    <a:moveTo>
                      <a:pt x="730328" y="33811"/>
                    </a:moveTo>
                    <a:cubicBezTo>
                      <a:pt x="563450" y="78769"/>
                      <a:pt x="410764" y="167066"/>
                      <a:pt x="288463" y="289271"/>
                    </a:cubicBezTo>
                    <a:cubicBezTo>
                      <a:pt x="169972" y="407667"/>
                      <a:pt x="80056" y="557972"/>
                      <a:pt x="33669" y="731422"/>
                    </a:cubicBezTo>
                    <a:cubicBezTo>
                      <a:pt x="-12718" y="904967"/>
                      <a:pt x="-9765" y="1080037"/>
                      <a:pt x="33860" y="1241771"/>
                    </a:cubicBezTo>
                    <a:cubicBezTo>
                      <a:pt x="78818" y="1408649"/>
                      <a:pt x="167114" y="1561335"/>
                      <a:pt x="289320" y="1683636"/>
                    </a:cubicBezTo>
                    <a:lnTo>
                      <a:pt x="371330" y="1601531"/>
                    </a:lnTo>
                    <a:cubicBezTo>
                      <a:pt x="263508" y="1493612"/>
                      <a:pt x="185688" y="1358929"/>
                      <a:pt x="145969" y="1211672"/>
                    </a:cubicBezTo>
                    <a:cubicBezTo>
                      <a:pt x="107488" y="1068893"/>
                      <a:pt x="104916" y="914492"/>
                      <a:pt x="145874" y="761330"/>
                    </a:cubicBezTo>
                    <a:cubicBezTo>
                      <a:pt x="186831" y="608264"/>
                      <a:pt x="266175" y="475676"/>
                      <a:pt x="370759" y="371186"/>
                    </a:cubicBezTo>
                    <a:cubicBezTo>
                      <a:pt x="478677" y="263363"/>
                      <a:pt x="613361" y="185449"/>
                      <a:pt x="760617" y="145825"/>
                    </a:cubicBezTo>
                    <a:cubicBezTo>
                      <a:pt x="903397" y="107344"/>
                      <a:pt x="1057797" y="104772"/>
                      <a:pt x="1210959" y="145730"/>
                    </a:cubicBezTo>
                    <a:lnTo>
                      <a:pt x="1240868" y="33716"/>
                    </a:lnTo>
                    <a:cubicBezTo>
                      <a:pt x="1067227" y="-12671"/>
                      <a:pt x="892158" y="-9814"/>
                      <a:pt x="730328" y="3381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/>
              </a:p>
            </p:txBody>
          </p:sp>
          <p:sp>
            <p:nvSpPr>
              <p:cNvPr id="412" name="타원 411">
                <a:extLst>
                  <a:ext uri="{FF2B5EF4-FFF2-40B4-BE49-F238E27FC236}">
                    <a16:creationId xmlns:a16="http://schemas.microsoft.com/office/drawing/2014/main" id="{22BF175C-2D21-4E41-994A-012DD9C3ACDB}"/>
                  </a:ext>
                </a:extLst>
              </p:cNvPr>
              <p:cNvSpPr/>
              <p:nvPr/>
            </p:nvSpPr>
            <p:spPr>
              <a:xfrm>
                <a:off x="2644317" y="3688214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2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8A0A28E8-C251-457B-9F9D-429C1B387C84}"/>
                  </a:ext>
                </a:extLst>
              </p:cNvPr>
              <p:cNvSpPr txBox="1"/>
              <p:nvPr/>
            </p:nvSpPr>
            <p:spPr>
              <a:xfrm>
                <a:off x="2865457" y="4154782"/>
                <a:ext cx="1283792" cy="49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1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026EE696-005A-4EC8-A6EF-E78A89272818}"/>
                  </a:ext>
                </a:extLst>
              </p:cNvPr>
              <p:cNvSpPr txBox="1"/>
              <p:nvPr/>
            </p:nvSpPr>
            <p:spPr>
              <a:xfrm>
                <a:off x="2988074" y="4452525"/>
                <a:ext cx="1071721" cy="794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25</a:t>
                </a:r>
                <a:endParaRPr lang="ko-KR" altLang="en-US" sz="6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2261CB55-3B0B-40A6-95B7-84943B6AE581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TextBox 416">
            <a:extLst>
              <a:ext uri="{FF2B5EF4-FFF2-40B4-BE49-F238E27FC236}">
                <a16:creationId xmlns:a16="http://schemas.microsoft.com/office/drawing/2014/main" id="{28B6FCD7-EB5E-4282-88F5-CFC86ACA0555}"/>
              </a:ext>
            </a:extLst>
          </p:cNvPr>
          <p:cNvSpPr txBox="1"/>
          <p:nvPr/>
        </p:nvSpPr>
        <p:spPr>
          <a:xfrm>
            <a:off x="7883773" y="1977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sc_s_con01</a:t>
            </a:r>
          </a:p>
        </p:txBody>
      </p:sp>
    </p:spTree>
    <p:extLst>
      <p:ext uri="{BB962C8B-B14F-4D97-AF65-F5344CB8AC3E}">
        <p14:creationId xmlns:p14="http://schemas.microsoft.com/office/powerpoint/2010/main" val="3522800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0C30698-6DE6-4FA4-8ADA-C95CD0DB3325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4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08AAE4-0370-4B77-8AFF-C567DC58EBB4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17D7B7-7A94-455A-A269-D4FE82358572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10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A48B94-9F23-4451-A86B-1DC04556D4E2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76C1888-7438-43D1-BE60-6E7385828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21" y="2048432"/>
            <a:ext cx="6886952" cy="3159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수동주행 모드 제안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93BDF9-F267-4B90-858F-6CE2ACB46336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955AD5-0F83-40F5-8CB2-F9538DC87572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F69B4B-5D66-4B92-AD32-699EBB5CB584}"/>
              </a:ext>
            </a:extLst>
          </p:cNvPr>
          <p:cNvSpPr/>
          <p:nvPr/>
        </p:nvSpPr>
        <p:spPr>
          <a:xfrm>
            <a:off x="7885215" y="688769"/>
            <a:ext cx="4306783" cy="439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 진입 시 뒷배경에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latin typeface="+mn-ea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화면으로 진입하면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위치로 이동하고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가 말하는 듯한 모션 재생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변경 제안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자동주행으로 진행할 경우 늦을 수 있다는 경고와 함께 수동 주행으로 전환할 것으로 제안하는 문구 노출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거절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수락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주행모드 변경 문구 노출 후 버튼 생성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특정 버튼을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상태로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OK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해당 버튼을 선택하면 각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버튼별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이벤트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거절 버튼을 선택하면 본래 컨텐츠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음악 모드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수락 버튼을 선택하면 발화 화면이 페이드아웃 되면서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  <a:hlinkClick r:id="rId4" action="ppaction://hlinksldjump"/>
              </a:rPr>
              <a:t>주행 모드 전환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트랜지션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주행 모드를 변경하도록 유도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5ECE-5DAD-496E-B147-E202F8D1914C}"/>
              </a:ext>
            </a:extLst>
          </p:cNvPr>
          <p:cNvSpPr txBox="1"/>
          <p:nvPr/>
        </p:nvSpPr>
        <p:spPr>
          <a:xfrm>
            <a:off x="2189440" y="3144211"/>
            <a:ext cx="354257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We'll be late if we keep going.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Do you want to change the Drive mode?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A2147A-4DC0-44C5-B06E-80DB77D1E9BC}"/>
              </a:ext>
            </a:extLst>
          </p:cNvPr>
          <p:cNvSpPr/>
          <p:nvPr/>
        </p:nvSpPr>
        <p:spPr>
          <a:xfrm>
            <a:off x="3172074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01B6FBB-2436-4DEB-B713-9BA3D9572EBF}"/>
              </a:ext>
            </a:extLst>
          </p:cNvPr>
          <p:cNvSpPr/>
          <p:nvPr/>
        </p:nvSpPr>
        <p:spPr>
          <a:xfrm>
            <a:off x="3996623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4D86-96BA-4D62-9969-5A5C93FCDF01}"/>
              </a:ext>
            </a:extLst>
          </p:cNvPr>
          <p:cNvSpPr/>
          <p:nvPr/>
        </p:nvSpPr>
        <p:spPr>
          <a:xfrm>
            <a:off x="3593176" y="183714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B1FA47-2C20-4CD4-A445-3A2EBCEB6320}"/>
              </a:ext>
            </a:extLst>
          </p:cNvPr>
          <p:cNvSpPr/>
          <p:nvPr/>
        </p:nvSpPr>
        <p:spPr>
          <a:xfrm>
            <a:off x="3593177" y="2028545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7294D3-30F1-4AE0-AB7E-D38BD78AF5AC}"/>
              </a:ext>
            </a:extLst>
          </p:cNvPr>
          <p:cNvSpPr/>
          <p:nvPr/>
        </p:nvSpPr>
        <p:spPr>
          <a:xfrm>
            <a:off x="2867964" y="462992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B2090-AABA-40C8-BE46-7A3BDFE2276B}"/>
              </a:ext>
            </a:extLst>
          </p:cNvPr>
          <p:cNvSpPr txBox="1"/>
          <p:nvPr/>
        </p:nvSpPr>
        <p:spPr>
          <a:xfrm>
            <a:off x="7883773" y="19776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sc_select_drive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0927A0-5792-45F8-A8CD-01EE4CB2BDF4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육각형 24">
            <a:extLst>
              <a:ext uri="{FF2B5EF4-FFF2-40B4-BE49-F238E27FC236}">
                <a16:creationId xmlns:a16="http://schemas.microsoft.com/office/drawing/2014/main" id="{7C56AA98-7E34-40FC-81EE-D55F65437AF7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rgbClr val="66CC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A0CA38-C56A-4DDC-9218-525CF1ABD8DE}"/>
              </a:ext>
            </a:extLst>
          </p:cNvPr>
          <p:cNvSpPr/>
          <p:nvPr/>
        </p:nvSpPr>
        <p:spPr>
          <a:xfrm>
            <a:off x="249422" y="160289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DB609F-4A73-4F2B-886E-235479699787}"/>
              </a:ext>
            </a:extLst>
          </p:cNvPr>
          <p:cNvSpPr/>
          <p:nvPr/>
        </p:nvSpPr>
        <p:spPr>
          <a:xfrm>
            <a:off x="3062517" y="4634346"/>
            <a:ext cx="1711883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793FDA-500E-48D6-8538-01D15C98DA95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503CA287-A7A0-4689-8D3F-FA38FC5E2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36" name="그림 3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4362C23-3162-4669-B612-1A4BB9C37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8977C8-37A5-48CF-8D97-3530B132F8F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678517-C0BC-443F-9969-228253352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CD418234-E660-46DC-BE96-071EFC871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14ADB-C01B-49F5-BD49-E77E0515A42C}"/>
              </a:ext>
            </a:extLst>
          </p:cNvPr>
          <p:cNvSpPr/>
          <p:nvPr/>
        </p:nvSpPr>
        <p:spPr>
          <a:xfrm>
            <a:off x="2072396" y="3143250"/>
            <a:ext cx="194553" cy="1929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F6A8E6-25FC-4A23-8B9E-092D9A1BBA1C}"/>
              </a:ext>
            </a:extLst>
          </p:cNvPr>
          <p:cNvSpPr/>
          <p:nvPr/>
        </p:nvSpPr>
        <p:spPr>
          <a:xfrm>
            <a:off x="2266949" y="3143250"/>
            <a:ext cx="3465063" cy="71474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C44B8B-456E-4558-88BA-3E306469C22E}"/>
              </a:ext>
            </a:extLst>
          </p:cNvPr>
          <p:cNvSpPr/>
          <p:nvPr/>
        </p:nvSpPr>
        <p:spPr>
          <a:xfrm>
            <a:off x="0" y="6168860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19.10.29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hover</a:t>
            </a:r>
            <a:r>
              <a:rPr lang="ko-KR" altLang="en-US" sz="1000" dirty="0">
                <a:solidFill>
                  <a:schemeClr val="bg1"/>
                </a:solidFill>
              </a:rPr>
              <a:t> 표현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38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82D69D2-1FA4-4EAF-8983-820754B1B53B}"/>
              </a:ext>
            </a:extLst>
          </p:cNvPr>
          <p:cNvGrpSpPr/>
          <p:nvPr/>
        </p:nvGrpSpPr>
        <p:grpSpPr>
          <a:xfrm>
            <a:off x="249423" y="1797449"/>
            <a:ext cx="7402112" cy="3661038"/>
            <a:chOff x="249423" y="1797449"/>
            <a:chExt cx="7402112" cy="366103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3B543A2-1803-4CB1-9D77-2EA9A3DAEEF4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DE683B7E-0742-4CA1-B8E7-8876D0587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" r="1260"/>
            <a:stretch/>
          </p:blipFill>
          <p:spPr>
            <a:xfrm>
              <a:off x="269875" y="1823686"/>
              <a:ext cx="7381660" cy="867996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F8C789DA-C712-4FDB-9CDE-4AE7A11861EE}"/>
                </a:ext>
              </a:extLst>
            </p:cNvPr>
            <p:cNvGrpSpPr/>
            <p:nvPr/>
          </p:nvGrpSpPr>
          <p:grpSpPr>
            <a:xfrm>
              <a:off x="1238250" y="1802460"/>
              <a:ext cx="5394292" cy="3646386"/>
              <a:chOff x="1720248" y="1821509"/>
              <a:chExt cx="5447409" cy="3682291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320C53E7-D0D2-4D99-ADD0-9F712479B1DE}"/>
                  </a:ext>
                </a:extLst>
              </p:cNvPr>
              <p:cNvGrpSpPr/>
              <p:nvPr/>
            </p:nvGrpSpPr>
            <p:grpSpPr>
              <a:xfrm>
                <a:off x="2548007" y="1821509"/>
                <a:ext cx="870271" cy="1438391"/>
                <a:chOff x="2363620" y="2007322"/>
                <a:chExt cx="870271" cy="1438391"/>
              </a:xfrm>
            </p:grpSpPr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E6F1F7C-A837-45D2-BC3C-FF4AAC4957E9}"/>
                    </a:ext>
                  </a:extLst>
                </p:cNvPr>
                <p:cNvGrpSpPr/>
                <p:nvPr/>
              </p:nvGrpSpPr>
              <p:grpSpPr>
                <a:xfrm flipH="1">
                  <a:off x="2363620" y="200732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177" name="평행 사변형 176">
                    <a:extLst>
                      <a:ext uri="{FF2B5EF4-FFF2-40B4-BE49-F238E27FC236}">
                        <a16:creationId xmlns:a16="http://schemas.microsoft.com/office/drawing/2014/main" id="{18F43500-8494-461F-AA3E-B93DD17465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평행 사변형 177">
                    <a:extLst>
                      <a:ext uri="{FF2B5EF4-FFF2-40B4-BE49-F238E27FC236}">
                        <a16:creationId xmlns:a16="http://schemas.microsoft.com/office/drawing/2014/main" id="{315CAEA3-23E3-4DD1-B2AD-5928EA6C88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5B1A2753-9975-42FB-94A7-4137BCCABF86}"/>
                    </a:ext>
                  </a:extLst>
                </p:cNvPr>
                <p:cNvSpPr/>
                <p:nvPr/>
              </p:nvSpPr>
              <p:spPr>
                <a:xfrm rot="20324237">
                  <a:off x="2482861" y="2195532"/>
                  <a:ext cx="720684" cy="341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BILLBOARD</a:t>
                  </a:r>
                </a:p>
                <a:p>
                  <a:r>
                    <a:rPr lang="en-US" altLang="ko-KR" sz="8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TOP 100</a:t>
                  </a: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DAC581E8-12B7-4014-9DCF-61447EE6D34A}"/>
                  </a:ext>
                </a:extLst>
              </p:cNvPr>
              <p:cNvGrpSpPr/>
              <p:nvPr/>
            </p:nvGrpSpPr>
            <p:grpSpPr>
              <a:xfrm>
                <a:off x="3021697" y="2392829"/>
                <a:ext cx="1461687" cy="1476647"/>
                <a:chOff x="2898270" y="2631982"/>
                <a:chExt cx="1461687" cy="1476647"/>
              </a:xfrm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0AF06E67-A420-4556-B750-E6BC4E4B6659}"/>
                    </a:ext>
                  </a:extLst>
                </p:cNvPr>
                <p:cNvGrpSpPr/>
                <p:nvPr/>
              </p:nvGrpSpPr>
              <p:grpSpPr>
                <a:xfrm flipH="1">
                  <a:off x="2898270" y="2670238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171" name="평행 사변형 170">
                    <a:extLst>
                      <a:ext uri="{FF2B5EF4-FFF2-40B4-BE49-F238E27FC236}">
                        <a16:creationId xmlns:a16="http://schemas.microsoft.com/office/drawing/2014/main" id="{AB961CAA-9F58-4A6C-BC1A-5356414021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2" name="평행 사변형 171">
                    <a:extLst>
                      <a:ext uri="{FF2B5EF4-FFF2-40B4-BE49-F238E27FC236}">
                        <a16:creationId xmlns:a16="http://schemas.microsoft.com/office/drawing/2014/main" id="{84714BCB-CE34-49E3-A933-470D2C3957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BBAB8C5E-7CAC-4409-8ABC-13DA99DF7A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6C4D3396-A977-444C-8FF8-64A5937003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25D59CF7-412B-4325-BE2D-F3C74B5344A7}"/>
                    </a:ext>
                  </a:extLst>
                </p:cNvPr>
                <p:cNvSpPr/>
                <p:nvPr/>
              </p:nvSpPr>
              <p:spPr>
                <a:xfrm rot="20324237">
                  <a:off x="3743691" y="2631982"/>
                  <a:ext cx="495673" cy="2175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b="1" dirty="0"/>
                    <a:t>HIGER</a:t>
                  </a:r>
                </a:p>
              </p:txBody>
            </p:sp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FD5BC6A8-2451-4888-A0B9-C6EF4263EE1E}"/>
                    </a:ext>
                  </a:extLst>
                </p:cNvPr>
                <p:cNvSpPr/>
                <p:nvPr/>
              </p:nvSpPr>
              <p:spPr>
                <a:xfrm rot="20324237">
                  <a:off x="3738019" y="2757370"/>
                  <a:ext cx="621938" cy="2175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dirty="0">
                      <a:latin typeface="+mn-ea"/>
                    </a:rPr>
                    <a:t>GREGERS</a:t>
                  </a:r>
                  <a:endParaRPr lang="ko-KR" altLang="en-US" sz="800" dirty="0">
                    <a:latin typeface="+mn-ea"/>
                  </a:endParaRPr>
                </a:p>
              </p:txBody>
            </p: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4BCE0E6A-6506-448A-B781-BD0CC86C5AB9}"/>
                  </a:ext>
                </a:extLst>
              </p:cNvPr>
              <p:cNvGrpSpPr/>
              <p:nvPr/>
            </p:nvGrpSpPr>
            <p:grpSpPr>
              <a:xfrm>
                <a:off x="3483080" y="2673860"/>
                <a:ext cx="2094601" cy="1593190"/>
                <a:chOff x="3359653" y="2913013"/>
                <a:chExt cx="2094601" cy="1593190"/>
              </a:xfrm>
            </p:grpSpPr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BF43E8E5-EB3A-4224-93FE-F6B731E023DC}"/>
                    </a:ext>
                  </a:extLst>
                </p:cNvPr>
                <p:cNvGrpSpPr/>
                <p:nvPr/>
              </p:nvGrpSpPr>
              <p:grpSpPr>
                <a:xfrm flipH="1">
                  <a:off x="3359653" y="306781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164" name="평행 사변형 163">
                    <a:extLst>
                      <a:ext uri="{FF2B5EF4-FFF2-40B4-BE49-F238E27FC236}">
                        <a16:creationId xmlns:a16="http://schemas.microsoft.com/office/drawing/2014/main" id="{0AA85687-9FD4-45DC-9CCA-94CADD2487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5" name="평행 사변형 164">
                    <a:extLst>
                      <a:ext uri="{FF2B5EF4-FFF2-40B4-BE49-F238E27FC236}">
                        <a16:creationId xmlns:a16="http://schemas.microsoft.com/office/drawing/2014/main" id="{021038CC-AEB8-479D-8D00-8AA3596C365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66" name="직선 연결선 165">
                    <a:extLst>
                      <a:ext uri="{FF2B5EF4-FFF2-40B4-BE49-F238E27FC236}">
                        <a16:creationId xmlns:a16="http://schemas.microsoft.com/office/drawing/2014/main" id="{947A162B-12FC-4F26-94AF-C2D79F7EC3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직선 연결선 166">
                    <a:extLst>
                      <a:ext uri="{FF2B5EF4-FFF2-40B4-BE49-F238E27FC236}">
                        <a16:creationId xmlns:a16="http://schemas.microsoft.com/office/drawing/2014/main" id="{14B9F676-CD1C-4322-8BAE-0604171809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9D3FF7B8-6193-4D3F-A8AF-957FB2A768CE}"/>
                    </a:ext>
                  </a:extLst>
                </p:cNvPr>
                <p:cNvSpPr/>
                <p:nvPr/>
              </p:nvSpPr>
              <p:spPr>
                <a:xfrm rot="20324237">
                  <a:off x="4202689" y="3102695"/>
                  <a:ext cx="1013685" cy="2175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dirty="0">
                      <a:latin typeface="+mn-ea"/>
                    </a:rPr>
                    <a:t>SHAWN MENDES</a:t>
                  </a: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763EC5B-0AB4-457D-8E8B-3831F987AE12}"/>
                    </a:ext>
                  </a:extLst>
                </p:cNvPr>
                <p:cNvSpPr/>
                <p:nvPr/>
              </p:nvSpPr>
              <p:spPr>
                <a:xfrm rot="20324237">
                  <a:off x="4188038" y="2913013"/>
                  <a:ext cx="1266216" cy="2175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b="1" dirty="0"/>
                    <a:t>IF I CAN`T HAVE YOU</a:t>
                  </a:r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B14654D4-B9F2-444F-B8E8-37FC37210557}"/>
                  </a:ext>
                </a:extLst>
              </p:cNvPr>
              <p:cNvGrpSpPr/>
              <p:nvPr/>
            </p:nvGrpSpPr>
            <p:grpSpPr>
              <a:xfrm>
                <a:off x="3915471" y="3171568"/>
                <a:ext cx="1691819" cy="1485953"/>
                <a:chOff x="3792044" y="3410721"/>
                <a:chExt cx="1691819" cy="1485953"/>
              </a:xfrm>
            </p:grpSpPr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1AD82096-58EF-4CA3-8C6A-AD93AC4BEA55}"/>
                    </a:ext>
                  </a:extLst>
                </p:cNvPr>
                <p:cNvGrpSpPr/>
                <p:nvPr/>
              </p:nvGrpSpPr>
              <p:grpSpPr>
                <a:xfrm flipH="1">
                  <a:off x="3792044" y="3429002"/>
                  <a:ext cx="887687" cy="1467672"/>
                  <a:chOff x="1716240" y="560765"/>
                  <a:chExt cx="1011625" cy="1672586"/>
                </a:xfrm>
              </p:grpSpPr>
              <p:sp>
                <p:nvSpPr>
                  <p:cNvPr id="157" name="평행 사변형 156">
                    <a:extLst>
                      <a:ext uri="{FF2B5EF4-FFF2-40B4-BE49-F238E27FC236}">
                        <a16:creationId xmlns:a16="http://schemas.microsoft.com/office/drawing/2014/main" id="{79C68417-3909-40E2-BA95-7180BB4209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09810" y="895697"/>
                    <a:ext cx="1652988" cy="983123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평행 사변형 157">
                    <a:extLst>
                      <a:ext uri="{FF2B5EF4-FFF2-40B4-BE49-F238E27FC236}">
                        <a16:creationId xmlns:a16="http://schemas.microsoft.com/office/drawing/2014/main" id="{C9D0BFA9-578E-4BAB-B5AA-E50258F51F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3175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BE54E604-C79A-4B0E-9F47-A545C3C545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C4DAAB23-680C-408E-8E7F-2E5D8F449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E0DA19F9-006A-4395-BA21-9BCEED571F14}"/>
                    </a:ext>
                  </a:extLst>
                </p:cNvPr>
                <p:cNvSpPr/>
                <p:nvPr/>
              </p:nvSpPr>
              <p:spPr>
                <a:xfrm rot="20324237">
                  <a:off x="4707620" y="3410721"/>
                  <a:ext cx="426064" cy="2175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b="1" dirty="0">
                      <a:effectLst/>
                    </a:rPr>
                    <a:t>2002</a:t>
                  </a: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C0D37513-0A5D-4738-A295-BC9E349004D3}"/>
                    </a:ext>
                  </a:extLst>
                </p:cNvPr>
                <p:cNvSpPr/>
                <p:nvPr/>
              </p:nvSpPr>
              <p:spPr>
                <a:xfrm rot="20324237">
                  <a:off x="4667671" y="3493271"/>
                  <a:ext cx="816192" cy="2175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dirty="0">
                      <a:effectLst/>
                      <a:latin typeface="+mn-ea"/>
                    </a:rPr>
                    <a:t>ANNE-MARIE</a:t>
                  </a:r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20168758-76E6-4B66-AA1B-089A700696E3}"/>
                  </a:ext>
                </a:extLst>
              </p:cNvPr>
              <p:cNvGrpSpPr/>
              <p:nvPr/>
            </p:nvGrpSpPr>
            <p:grpSpPr>
              <a:xfrm>
                <a:off x="5029241" y="3179563"/>
                <a:ext cx="870271" cy="1077835"/>
                <a:chOff x="4382821" y="2758625"/>
                <a:chExt cx="870271" cy="1077835"/>
              </a:xfrm>
            </p:grpSpPr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AC16DB92-0AFD-4BC4-B3E3-E1F8241363B6}"/>
                    </a:ext>
                  </a:extLst>
                </p:cNvPr>
                <p:cNvGrpSpPr/>
                <p:nvPr/>
              </p:nvGrpSpPr>
              <p:grpSpPr>
                <a:xfrm flipH="1">
                  <a:off x="4382821" y="2758625"/>
                  <a:ext cx="870271" cy="1077835"/>
                  <a:chOff x="1716240" y="594134"/>
                  <a:chExt cx="991778" cy="1639217"/>
                </a:xfrm>
              </p:grpSpPr>
              <p:sp>
                <p:nvSpPr>
                  <p:cNvPr id="152" name="평행 사변형 151">
                    <a:extLst>
                      <a:ext uri="{FF2B5EF4-FFF2-40B4-BE49-F238E27FC236}">
                        <a16:creationId xmlns:a16="http://schemas.microsoft.com/office/drawing/2014/main" id="{9771CAC5-5BD5-444E-B364-6A5E92B6AF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평행 사변형 152">
                    <a:extLst>
                      <a:ext uri="{FF2B5EF4-FFF2-40B4-BE49-F238E27FC236}">
                        <a16:creationId xmlns:a16="http://schemas.microsoft.com/office/drawing/2014/main" id="{146129CD-4617-494F-843E-17700FEB30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293EBDEB-B333-4AA4-B303-EF840B1F0B8A}"/>
                    </a:ext>
                  </a:extLst>
                </p:cNvPr>
                <p:cNvSpPr/>
                <p:nvPr/>
              </p:nvSpPr>
              <p:spPr>
                <a:xfrm rot="20324237">
                  <a:off x="4471478" y="2949375"/>
                  <a:ext cx="722303" cy="341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ROMANTIC</a:t>
                  </a:r>
                </a:p>
                <a:p>
                  <a:pPr algn="ctr"/>
                  <a:r>
                    <a:rPr lang="en-US" altLang="ko-KR" sz="8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SOUND</a:t>
                  </a: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4C100B13-34AA-4923-9F38-046B9B49C6A8}"/>
                  </a:ext>
                </a:extLst>
              </p:cNvPr>
              <p:cNvGrpSpPr/>
              <p:nvPr/>
            </p:nvGrpSpPr>
            <p:grpSpPr>
              <a:xfrm>
                <a:off x="6121655" y="2981258"/>
                <a:ext cx="906165" cy="857407"/>
                <a:chOff x="5475235" y="2560320"/>
                <a:chExt cx="906165" cy="857407"/>
              </a:xfrm>
            </p:grpSpPr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25A7507E-A8F7-4464-B79D-A2C4BA62509E}"/>
                    </a:ext>
                  </a:extLst>
                </p:cNvPr>
                <p:cNvGrpSpPr/>
                <p:nvPr/>
              </p:nvGrpSpPr>
              <p:grpSpPr>
                <a:xfrm flipH="1">
                  <a:off x="5475235" y="2560320"/>
                  <a:ext cx="870271" cy="857407"/>
                  <a:chOff x="1716240" y="594134"/>
                  <a:chExt cx="991778" cy="1639217"/>
                </a:xfrm>
              </p:grpSpPr>
              <p:sp>
                <p:nvSpPr>
                  <p:cNvPr id="148" name="평행 사변형 147">
                    <a:extLst>
                      <a:ext uri="{FF2B5EF4-FFF2-40B4-BE49-F238E27FC236}">
                        <a16:creationId xmlns:a16="http://schemas.microsoft.com/office/drawing/2014/main" id="{EFF61F57-A0EC-42E3-98E8-D2B04216A8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평행 사변형 148">
                    <a:extLst>
                      <a:ext uri="{FF2B5EF4-FFF2-40B4-BE49-F238E27FC236}">
                        <a16:creationId xmlns:a16="http://schemas.microsoft.com/office/drawing/2014/main" id="{822C3546-4CED-4824-A020-7FF5F8DAE5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6C7A8F65-5605-4E55-8B0C-E2B87F5DCA0A}"/>
                    </a:ext>
                  </a:extLst>
                </p:cNvPr>
                <p:cNvSpPr/>
                <p:nvPr/>
              </p:nvSpPr>
              <p:spPr>
                <a:xfrm rot="20324237">
                  <a:off x="5553876" y="2733608"/>
                  <a:ext cx="827524" cy="2175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WINTER 2020</a:t>
                  </a:r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71A77E9E-E946-496D-A849-D478D0D45F56}"/>
                  </a:ext>
                </a:extLst>
              </p:cNvPr>
              <p:cNvGrpSpPr/>
              <p:nvPr/>
            </p:nvGrpSpPr>
            <p:grpSpPr>
              <a:xfrm>
                <a:off x="2812653" y="4021172"/>
                <a:ext cx="870271" cy="1063893"/>
                <a:chOff x="2166233" y="3600234"/>
                <a:chExt cx="870271" cy="1063893"/>
              </a:xfrm>
            </p:grpSpPr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AF33C64C-E1F7-4055-BF84-813E04C2F5CB}"/>
                    </a:ext>
                  </a:extLst>
                </p:cNvPr>
                <p:cNvGrpSpPr/>
                <p:nvPr/>
              </p:nvGrpSpPr>
              <p:grpSpPr>
                <a:xfrm flipH="1">
                  <a:off x="2166233" y="3600234"/>
                  <a:ext cx="870271" cy="1063893"/>
                  <a:chOff x="1716240" y="594134"/>
                  <a:chExt cx="991778" cy="1639217"/>
                </a:xfrm>
              </p:grpSpPr>
              <p:sp>
                <p:nvSpPr>
                  <p:cNvPr id="144" name="평행 사변형 143">
                    <a:extLst>
                      <a:ext uri="{FF2B5EF4-FFF2-40B4-BE49-F238E27FC236}">
                        <a16:creationId xmlns:a16="http://schemas.microsoft.com/office/drawing/2014/main" id="{7B4C7622-F779-4F51-B694-16EADCDC74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평행 사변형 144">
                    <a:extLst>
                      <a:ext uri="{FF2B5EF4-FFF2-40B4-BE49-F238E27FC236}">
                        <a16:creationId xmlns:a16="http://schemas.microsoft.com/office/drawing/2014/main" id="{4BC0C606-96A9-4BCE-9680-0EF3614EA0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49A350FD-1157-415F-B711-791AE782A850}"/>
                    </a:ext>
                  </a:extLst>
                </p:cNvPr>
                <p:cNvSpPr/>
                <p:nvPr/>
              </p:nvSpPr>
              <p:spPr>
                <a:xfrm rot="20324237">
                  <a:off x="2286916" y="3776789"/>
                  <a:ext cx="699640" cy="2175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CHILL CITY</a:t>
                  </a: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156AEF3D-5379-4683-8A4E-EFBE40624C9D}"/>
                  </a:ext>
                </a:extLst>
              </p:cNvPr>
              <p:cNvGrpSpPr/>
              <p:nvPr/>
            </p:nvGrpSpPr>
            <p:grpSpPr>
              <a:xfrm>
                <a:off x="1720248" y="4635804"/>
                <a:ext cx="870271" cy="867996"/>
                <a:chOff x="1073828" y="4214866"/>
                <a:chExt cx="870271" cy="867996"/>
              </a:xfrm>
            </p:grpSpPr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141460DA-951B-41EC-B5C5-A342B2EC6524}"/>
                    </a:ext>
                  </a:extLst>
                </p:cNvPr>
                <p:cNvGrpSpPr/>
                <p:nvPr/>
              </p:nvGrpSpPr>
              <p:grpSpPr>
                <a:xfrm flipH="1">
                  <a:off x="1073828" y="4214866"/>
                  <a:ext cx="870271" cy="867996"/>
                  <a:chOff x="1716240" y="594134"/>
                  <a:chExt cx="991778" cy="1639217"/>
                </a:xfrm>
              </p:grpSpPr>
              <p:sp>
                <p:nvSpPr>
                  <p:cNvPr id="140" name="평행 사변형 139">
                    <a:extLst>
                      <a:ext uri="{FF2B5EF4-FFF2-40B4-BE49-F238E27FC236}">
                        <a16:creationId xmlns:a16="http://schemas.microsoft.com/office/drawing/2014/main" id="{5D1893B2-1252-40BC-8D9C-E0ED2C3A63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1" name="평행 사변형 140">
                    <a:extLst>
                      <a:ext uri="{FF2B5EF4-FFF2-40B4-BE49-F238E27FC236}">
                        <a16:creationId xmlns:a16="http://schemas.microsoft.com/office/drawing/2014/main" id="{43741308-DAAE-42B2-BFA9-64428FF517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F714F725-CA32-42BB-A5DC-D09CB0597EF5}"/>
                    </a:ext>
                  </a:extLst>
                </p:cNvPr>
                <p:cNvSpPr/>
                <p:nvPr/>
              </p:nvSpPr>
              <p:spPr>
                <a:xfrm rot="20324237">
                  <a:off x="1150078" y="4391226"/>
                  <a:ext cx="790293" cy="217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TRENDY LIFE</a:t>
                  </a: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8A4F46F5-FD96-45DC-8003-6E3C66DFC41C}"/>
                  </a:ext>
                </a:extLst>
              </p:cNvPr>
              <p:cNvGrpSpPr/>
              <p:nvPr/>
            </p:nvGrpSpPr>
            <p:grpSpPr>
              <a:xfrm>
                <a:off x="4378358" y="4038896"/>
                <a:ext cx="2789299" cy="1095220"/>
                <a:chOff x="4254931" y="4278049"/>
                <a:chExt cx="2789299" cy="1095220"/>
              </a:xfrm>
            </p:grpSpPr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193CCF5A-B7E3-4350-AA4A-AEE872E280D4}"/>
                    </a:ext>
                  </a:extLst>
                </p:cNvPr>
                <p:cNvSpPr/>
                <p:nvPr/>
              </p:nvSpPr>
              <p:spPr>
                <a:xfrm>
                  <a:off x="5332848" y="4296992"/>
                  <a:ext cx="1711382" cy="2486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b="1" dirty="0"/>
                    <a:t>BOY WITH LUV (FEAT. H</a:t>
                  </a: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BB91BE64-1688-460C-BAB7-D2886E875D71}"/>
                    </a:ext>
                  </a:extLst>
                </p:cNvPr>
                <p:cNvSpPr/>
                <p:nvPr/>
              </p:nvSpPr>
              <p:spPr>
                <a:xfrm>
                  <a:off x="5332848" y="4517971"/>
                  <a:ext cx="358076" cy="2175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dirty="0">
                      <a:latin typeface="+mn-ea"/>
                    </a:rPr>
                    <a:t>BTS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F1C2F739-FB0D-451A-B589-9743B8D856A8}"/>
                    </a:ext>
                  </a:extLst>
                </p:cNvPr>
                <p:cNvGrpSpPr/>
                <p:nvPr/>
              </p:nvGrpSpPr>
              <p:grpSpPr>
                <a:xfrm>
                  <a:off x="5434448" y="4886350"/>
                  <a:ext cx="1226104" cy="0"/>
                  <a:chOff x="3360843" y="4286445"/>
                  <a:chExt cx="1226104" cy="0"/>
                </a:xfrm>
              </p:grpSpPr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172FDEF2-D416-4771-AA2F-003FCB000683}"/>
                      </a:ext>
                    </a:extLst>
                  </p:cNvPr>
                  <p:cNvCxnSpPr/>
                  <p:nvPr/>
                </p:nvCxnSpPr>
                <p:spPr>
                  <a:xfrm>
                    <a:off x="3360843" y="4286445"/>
                    <a:ext cx="1226104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CD1B7122-6BFA-45FB-9938-3A71E4183A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2629" y="4286445"/>
                    <a:ext cx="423037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4ED1FD89-F6CD-4072-8D4A-FA001B3A9A4F}"/>
                    </a:ext>
                  </a:extLst>
                </p:cNvPr>
                <p:cNvSpPr/>
                <p:nvPr/>
              </p:nvSpPr>
              <p:spPr>
                <a:xfrm>
                  <a:off x="5332848" y="4893201"/>
                  <a:ext cx="379121" cy="2175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dirty="0">
                      <a:latin typeface="+mn-ea"/>
                    </a:rPr>
                    <a:t>1:35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0863EE3D-B214-4022-99E0-0C7DCFD8F7FE}"/>
                    </a:ext>
                  </a:extLst>
                </p:cNvPr>
                <p:cNvGrpSpPr/>
                <p:nvPr/>
              </p:nvGrpSpPr>
              <p:grpSpPr>
                <a:xfrm>
                  <a:off x="4254931" y="4278049"/>
                  <a:ext cx="1090512" cy="1095220"/>
                  <a:chOff x="5817712" y="3856853"/>
                  <a:chExt cx="1594746" cy="1601634"/>
                </a:xfr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132" name="직사각형 131">
                    <a:extLst>
                      <a:ext uri="{FF2B5EF4-FFF2-40B4-BE49-F238E27FC236}">
                        <a16:creationId xmlns:a16="http://schemas.microsoft.com/office/drawing/2014/main" id="{1DF9AE3C-2922-47A3-92E7-880F620C3EBB}"/>
                      </a:ext>
                    </a:extLst>
                  </p:cNvPr>
                  <p:cNvSpPr/>
                  <p:nvPr/>
                </p:nvSpPr>
                <p:spPr>
                  <a:xfrm>
                    <a:off x="5817712" y="3856853"/>
                    <a:ext cx="1594746" cy="1555822"/>
                  </a:xfrm>
                  <a:prstGeom prst="rect">
                    <a:avLst/>
                  </a:prstGeom>
                  <a:solidFill>
                    <a:srgbClr val="A6A6A6"/>
                  </a:solidFill>
                  <a:ln w="6350">
                    <a:solidFill>
                      <a:schemeClr val="tx1"/>
                    </a:solidFill>
                  </a:ln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3" name="직사각형 132">
                    <a:extLst>
                      <a:ext uri="{FF2B5EF4-FFF2-40B4-BE49-F238E27FC236}">
                        <a16:creationId xmlns:a16="http://schemas.microsoft.com/office/drawing/2014/main" id="{E846C08B-F617-4EEB-B3E8-09622B4A03EF}"/>
                      </a:ext>
                    </a:extLst>
                  </p:cNvPr>
                  <p:cNvSpPr/>
                  <p:nvPr/>
                </p:nvSpPr>
                <p:spPr>
                  <a:xfrm>
                    <a:off x="5819763" y="3884556"/>
                    <a:ext cx="1555822" cy="155582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34" name="직선 연결선 133">
                    <a:extLst>
                      <a:ext uri="{FF2B5EF4-FFF2-40B4-BE49-F238E27FC236}">
                        <a16:creationId xmlns:a16="http://schemas.microsoft.com/office/drawing/2014/main" id="{36F277F2-070D-4E97-B4F4-2C17D5F95E21}"/>
                      </a:ext>
                    </a:extLst>
                  </p:cNvPr>
                  <p:cNvCxnSpPr/>
                  <p:nvPr/>
                </p:nvCxnSpPr>
                <p:spPr>
                  <a:xfrm>
                    <a:off x="5819763" y="3884556"/>
                    <a:ext cx="1555822" cy="155582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134">
                    <a:extLst>
                      <a:ext uri="{FF2B5EF4-FFF2-40B4-BE49-F238E27FC236}">
                        <a16:creationId xmlns:a16="http://schemas.microsoft.com/office/drawing/2014/main" id="{E01518CF-ACA4-4FA8-82FB-801AA215A1E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19762" y="3884557"/>
                    <a:ext cx="1555823" cy="15739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3CEC73FF-3F8C-4C47-8AE1-E3B7431E5515}"/>
                </a:ext>
              </a:extLst>
            </p:cNvPr>
            <p:cNvGrpSpPr/>
            <p:nvPr/>
          </p:nvGrpSpPr>
          <p:grpSpPr>
            <a:xfrm>
              <a:off x="519607" y="2817856"/>
              <a:ext cx="665714" cy="261610"/>
              <a:chOff x="6096000" y="1772998"/>
              <a:chExt cx="665714" cy="261610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CF00911-D613-43D3-B3BB-CBF30E6D1F99}"/>
                  </a:ext>
                </a:extLst>
              </p:cNvPr>
              <p:cNvSpPr txBox="1"/>
              <p:nvPr/>
            </p:nvSpPr>
            <p:spPr>
              <a:xfrm>
                <a:off x="6173091" y="1772998"/>
                <a:ext cx="5886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239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115" name="그래픽 114">
                <a:extLst>
                  <a:ext uri="{FF2B5EF4-FFF2-40B4-BE49-F238E27FC236}">
                    <a16:creationId xmlns:a16="http://schemas.microsoft.com/office/drawing/2014/main" id="{BF0EB240-A42C-46F8-BA85-3A4CA89BF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96000" y="1847910"/>
                <a:ext cx="129422" cy="129422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DB7B0B7-7413-4BD3-9834-249630C33E90}"/>
                </a:ext>
              </a:extLst>
            </p:cNvPr>
            <p:cNvSpPr txBox="1"/>
            <p:nvPr/>
          </p:nvSpPr>
          <p:spPr>
            <a:xfrm>
              <a:off x="598279" y="2626528"/>
              <a:ext cx="5309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MPH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896AFAD-AFEC-4342-9F74-32E5ECC3E6E9}"/>
                </a:ext>
              </a:extLst>
            </p:cNvPr>
            <p:cNvSpPr txBox="1"/>
            <p:nvPr/>
          </p:nvSpPr>
          <p:spPr>
            <a:xfrm>
              <a:off x="600868" y="3017374"/>
              <a:ext cx="271228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291FC9-D4D7-470D-8946-7EB1516477B5}"/>
              </a:ext>
            </a:extLst>
          </p:cNvPr>
          <p:cNvSpPr/>
          <p:nvPr/>
        </p:nvSpPr>
        <p:spPr>
          <a:xfrm>
            <a:off x="249423" y="1799212"/>
            <a:ext cx="7399150" cy="3661037"/>
          </a:xfrm>
          <a:prstGeom prst="rect">
            <a:avLst/>
          </a:prstGeom>
          <a:solidFill>
            <a:schemeClr val="bg1">
              <a:alpha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주행 모드 전환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105611" cy="41858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모션 진입 조건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체험 중 사용자가 모드 변경에 동의할 경우 진입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혹은 </a:t>
            </a:r>
            <a:r>
              <a:rPr lang="ko-KR" altLang="en-US" sz="900" dirty="0" err="1"/>
              <a:t>도슨트가</a:t>
            </a:r>
            <a:r>
              <a:rPr lang="ko-KR" altLang="en-US" sz="900" dirty="0"/>
              <a:t> </a:t>
            </a:r>
            <a:r>
              <a:rPr lang="en-US" altLang="ko-KR" sz="900" dirty="0"/>
              <a:t>AI </a:t>
            </a:r>
            <a:r>
              <a:rPr lang="ko-KR" altLang="en-US" sz="900" dirty="0"/>
              <a:t>메뉴를 통해 다음 </a:t>
            </a:r>
            <a:r>
              <a:rPr lang="ko-KR" altLang="en-US" sz="900" dirty="0" err="1"/>
              <a:t>페이즈로</a:t>
            </a:r>
            <a:r>
              <a:rPr lang="en-US" altLang="ko-KR" sz="900" dirty="0"/>
              <a:t> </a:t>
            </a:r>
            <a:r>
              <a:rPr lang="ko-KR" altLang="en-US" sz="900" dirty="0"/>
              <a:t>이동</a:t>
            </a:r>
            <a:br>
              <a:rPr lang="en-US" altLang="ko-KR" sz="900" dirty="0">
                <a:solidFill>
                  <a:prstClr val="black"/>
                </a:solidFill>
              </a:rPr>
            </a:br>
            <a:endParaRPr lang="en-US" altLang="ko-KR" sz="9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모드로 형태가 변하면서 위치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속도가 점차 줄어들면서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 도달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변화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하단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차폐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칵핏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아랫부분은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idle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화면처럼 셀이 채워지면서 차폐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screen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이 먼저 수동 모드로 전환 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동일한 타이밍에 </a:t>
            </a:r>
            <a:r>
              <a:rPr lang="ko-KR" altLang="ko-KR" sz="900" kern="100" dirty="0" err="1">
                <a:latin typeface="+mn-ea"/>
                <a:cs typeface="Times New Roman" panose="02020603050405020304" pitchFamily="18" charset="0"/>
              </a:rPr>
              <a:t>칵핏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 위치도 수동 모드로 전환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dirty="0">
                <a:hlinkClick r:id="rId5" action="ppaction://hlinksldjump"/>
              </a:rPr>
              <a:t>주행 모드 변경</a:t>
            </a:r>
            <a:r>
              <a:rPr lang="en-US" altLang="ko-KR" sz="900" dirty="0">
                <a:hlinkClick r:id="rId5" action="ppaction://hlinksldjump"/>
              </a:rPr>
              <a:t>_</a:t>
            </a:r>
            <a:r>
              <a:rPr lang="ko-KR" altLang="en-US" sz="900" dirty="0" err="1">
                <a:hlinkClick r:id="rId5" action="ppaction://hlinksldjump"/>
              </a:rPr>
              <a:t>칵핏</a:t>
            </a:r>
            <a:r>
              <a:rPr lang="ko-KR" altLang="en-US" sz="900" dirty="0">
                <a:hlinkClick r:id="rId5" action="ppaction://hlinksldjump"/>
              </a:rPr>
              <a:t> 연동</a:t>
            </a:r>
            <a:br>
              <a:rPr lang="en-US" altLang="ko-KR" sz="900" dirty="0"/>
            </a:br>
            <a:r>
              <a:rPr lang="en-US" altLang="ko-KR" sz="900" dirty="0"/>
              <a:t> 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페이지 참고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 주행으로 전환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위치 안내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1" y="2286541"/>
            <a:ext cx="7381660" cy="3171830"/>
          </a:xfrm>
          <a:prstGeom prst="rect">
            <a:avLst/>
          </a:prstGeom>
          <a:effectLst>
            <a:outerShdw blurRad="508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587" y="2858314"/>
            <a:ext cx="201538" cy="417472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10800000">
            <a:off x="4253030" y="2983892"/>
            <a:ext cx="2648244" cy="141340"/>
          </a:xfrm>
          <a:prstGeom prst="rightArrow">
            <a:avLst>
              <a:gd name="adj1" fmla="val 55506"/>
              <a:gd name="adj2" fmla="val 50000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25" y="4311792"/>
            <a:ext cx="1017662" cy="76201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4DC9DA-AB8E-469D-A4DD-DCCB83ACD3D1}"/>
              </a:ext>
            </a:extLst>
          </p:cNvPr>
          <p:cNvSpPr/>
          <p:nvPr/>
        </p:nvSpPr>
        <p:spPr>
          <a:xfrm>
            <a:off x="3593176" y="257924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609EFA-ECE6-485F-8A6B-76A72C04FA08}"/>
              </a:ext>
            </a:extLst>
          </p:cNvPr>
          <p:cNvSpPr/>
          <p:nvPr/>
        </p:nvSpPr>
        <p:spPr>
          <a:xfrm>
            <a:off x="3593177" y="2774479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058B61-7524-46F8-BC92-570E001BC65D}"/>
              </a:ext>
            </a:extLst>
          </p:cNvPr>
          <p:cNvSpPr txBox="1"/>
          <p:nvPr/>
        </p:nvSpPr>
        <p:spPr>
          <a:xfrm>
            <a:off x="7883773" y="1977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mt_modechange</a:t>
            </a:r>
            <a:endParaRPr lang="en-US" altLang="ko-KR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46CCC04-01EA-4DCF-8B0D-E7A0D25F6A49}"/>
              </a:ext>
            </a:extLst>
          </p:cNvPr>
          <p:cNvSpPr/>
          <p:nvPr/>
        </p:nvSpPr>
        <p:spPr>
          <a:xfrm>
            <a:off x="423501" y="233117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62A86C-DC3B-4674-8FA4-AA2C5167561A}"/>
              </a:ext>
            </a:extLst>
          </p:cNvPr>
          <p:cNvSpPr/>
          <p:nvPr/>
        </p:nvSpPr>
        <p:spPr>
          <a:xfrm>
            <a:off x="423501" y="2526406"/>
            <a:ext cx="759517" cy="8975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A6F2B20-ABFA-403B-9730-599162984973}"/>
              </a:ext>
            </a:extLst>
          </p:cNvPr>
          <p:cNvSpPr/>
          <p:nvPr/>
        </p:nvSpPr>
        <p:spPr>
          <a:xfrm>
            <a:off x="245808" y="545576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39038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30153695-8DDE-4BA3-BF53-0DD0CF5B7EB2}"/>
              </a:ext>
            </a:extLst>
          </p:cNvPr>
          <p:cNvSpPr/>
          <p:nvPr/>
        </p:nvSpPr>
        <p:spPr>
          <a:xfrm>
            <a:off x="-6114" y="6166822"/>
            <a:ext cx="2978333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화면 </a:t>
            </a:r>
            <a:r>
              <a:rPr lang="ko-KR" altLang="en-US" sz="1000" dirty="0" err="1">
                <a:solidFill>
                  <a:schemeClr val="bg1"/>
                </a:solidFill>
              </a:rPr>
              <a:t>트랜지션에</a:t>
            </a:r>
            <a:r>
              <a:rPr lang="ko-KR" altLang="en-US" sz="1000" dirty="0">
                <a:solidFill>
                  <a:schemeClr val="bg1"/>
                </a:solidFill>
              </a:rPr>
              <a:t> 대한 정의는 협의 후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</a:rPr>
              <a:t>칵핏</a:t>
            </a:r>
            <a:r>
              <a:rPr lang="ko-KR" altLang="en-US" sz="1000" dirty="0">
                <a:solidFill>
                  <a:schemeClr val="bg1"/>
                </a:solidFill>
              </a:rPr>
              <a:t> 타이밍 추후 업데이트 예정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주행 모드 변경</a:t>
            </a:r>
            <a:r>
              <a:rPr lang="en-US" altLang="ko-KR" dirty="0"/>
              <a:t>_</a:t>
            </a:r>
            <a:r>
              <a:rPr lang="ko-KR" altLang="en-US" dirty="0" err="1"/>
              <a:t>칵핏</a:t>
            </a:r>
            <a:r>
              <a:rPr lang="ko-KR" altLang="en-US" dirty="0"/>
              <a:t> 연동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0D6988B-9DEE-4AAA-AB33-F57B8633A898}"/>
              </a:ext>
            </a:extLst>
          </p:cNvPr>
          <p:cNvGrpSpPr/>
          <p:nvPr/>
        </p:nvGrpSpPr>
        <p:grpSpPr>
          <a:xfrm>
            <a:off x="3941497" y="1024771"/>
            <a:ext cx="3076745" cy="1767356"/>
            <a:chOff x="3541483" y="758439"/>
            <a:chExt cx="3076745" cy="17673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BBCE71-3DAD-4138-8BE3-2BDEA4E42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1483" y="758439"/>
              <a:ext cx="3076745" cy="152191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E52B5A-58EA-417E-B32F-34DEF8C284CC}"/>
                </a:ext>
              </a:extLst>
            </p:cNvPr>
            <p:cNvSpPr/>
            <p:nvPr/>
          </p:nvSpPr>
          <p:spPr>
            <a:xfrm>
              <a:off x="3541483" y="2280353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F8F66D0-F55A-448B-BE46-76050943A194}"/>
              </a:ext>
            </a:extLst>
          </p:cNvPr>
          <p:cNvGrpSpPr/>
          <p:nvPr/>
        </p:nvGrpSpPr>
        <p:grpSpPr>
          <a:xfrm>
            <a:off x="7620300" y="1024771"/>
            <a:ext cx="3071324" cy="1767356"/>
            <a:chOff x="6869363" y="758439"/>
            <a:chExt cx="3071324" cy="17673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BBEC663-3D39-4FCC-AB05-191CFE3A3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1" r="615" b="1008"/>
            <a:stretch/>
          </p:blipFill>
          <p:spPr>
            <a:xfrm>
              <a:off x="6869363" y="758439"/>
              <a:ext cx="3071324" cy="1522324"/>
            </a:xfrm>
            <a:prstGeom prst="rect">
              <a:avLst/>
            </a:prstGeom>
          </p:spPr>
        </p:pic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AE2302CD-7249-4DB2-97DF-5368BD9EB088}"/>
                </a:ext>
              </a:extLst>
            </p:cNvPr>
            <p:cNvSpPr/>
            <p:nvPr/>
          </p:nvSpPr>
          <p:spPr>
            <a:xfrm>
              <a:off x="6869363" y="2280353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8E7D16-ADF5-44D3-9468-2DC81B0761E7}"/>
              </a:ext>
            </a:extLst>
          </p:cNvPr>
          <p:cNvGrpSpPr/>
          <p:nvPr/>
        </p:nvGrpSpPr>
        <p:grpSpPr>
          <a:xfrm>
            <a:off x="4478799" y="3704360"/>
            <a:ext cx="3071325" cy="1521759"/>
            <a:chOff x="3518947" y="3816769"/>
            <a:chExt cx="3071325" cy="152175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8196D54-9B6F-4D0E-B371-4F96D58C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947" y="3816769"/>
              <a:ext cx="3071325" cy="1521759"/>
            </a:xfrm>
            <a:prstGeom prst="rect">
              <a:avLst/>
            </a:prstGeom>
          </p:spPr>
        </p:pic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591F287E-3DCB-420E-A178-F9F1AAC65755}"/>
                </a:ext>
              </a:extLst>
            </p:cNvPr>
            <p:cNvSpPr/>
            <p:nvPr/>
          </p:nvSpPr>
          <p:spPr>
            <a:xfrm>
              <a:off x="3518948" y="4212047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AE1BF6D-2F5F-4994-93F4-B1D2D9964341}"/>
              </a:ext>
            </a:extLst>
          </p:cNvPr>
          <p:cNvGrpSpPr/>
          <p:nvPr/>
        </p:nvGrpSpPr>
        <p:grpSpPr>
          <a:xfrm>
            <a:off x="818569" y="3683695"/>
            <a:ext cx="3071324" cy="1523434"/>
            <a:chOff x="281267" y="3816769"/>
            <a:chExt cx="3071324" cy="152343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58BECA3-D1CE-4623-BBA8-0C43C00B4B1A}"/>
                </a:ext>
              </a:extLst>
            </p:cNvPr>
            <p:cNvGrpSpPr/>
            <p:nvPr/>
          </p:nvGrpSpPr>
          <p:grpSpPr>
            <a:xfrm>
              <a:off x="281267" y="3816769"/>
              <a:ext cx="3071324" cy="1523434"/>
              <a:chOff x="281267" y="3816769"/>
              <a:chExt cx="3071324" cy="152343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55DEA22-D4D3-4009-9ED8-04EA00066E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62" t="1295" r="606"/>
              <a:stretch/>
            </p:blipFill>
            <p:spPr>
              <a:xfrm>
                <a:off x="281267" y="3816769"/>
                <a:ext cx="3071324" cy="1523434"/>
              </a:xfrm>
              <a:prstGeom prst="rect">
                <a:avLst/>
              </a:prstGeom>
            </p:spPr>
          </p:pic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8BBF638A-9103-41DA-87F5-A9A22D508EE6}"/>
                  </a:ext>
                </a:extLst>
              </p:cNvPr>
              <p:cNvSpPr/>
              <p:nvPr/>
            </p:nvSpPr>
            <p:spPr>
              <a:xfrm>
                <a:off x="281267" y="4650197"/>
                <a:ext cx="3071324" cy="24544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ko-KR" altLang="en-US" sz="800" dirty="0" err="1">
                    <a:solidFill>
                      <a:schemeClr val="bg1"/>
                    </a:solidFill>
                  </a:rPr>
                  <a:t>칵핏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9" name="그림 438">
              <a:extLst>
                <a:ext uri="{FF2B5EF4-FFF2-40B4-BE49-F238E27FC236}">
                  <a16:creationId xmlns:a16="http://schemas.microsoft.com/office/drawing/2014/main" id="{7192AC4F-BEDE-45C8-98CC-CD311FC06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89" y="4133621"/>
              <a:ext cx="524427" cy="39268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0AC163-90C2-4434-ACC8-67797CFDB3BB}"/>
              </a:ext>
            </a:extLst>
          </p:cNvPr>
          <p:cNvGrpSpPr/>
          <p:nvPr/>
        </p:nvGrpSpPr>
        <p:grpSpPr>
          <a:xfrm>
            <a:off x="281267" y="1024771"/>
            <a:ext cx="3071324" cy="1767356"/>
            <a:chOff x="281267" y="758439"/>
            <a:chExt cx="3071324" cy="17673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F6DC1C0-16B3-4066-A8D9-DB5A144A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267" y="758439"/>
              <a:ext cx="3071324" cy="1521910"/>
            </a:xfrm>
            <a:prstGeom prst="rect">
              <a:avLst/>
            </a:prstGeom>
          </p:spPr>
        </p:pic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5C49D888-AAFE-49CB-A81B-BA68392279A7}"/>
                </a:ext>
              </a:extLst>
            </p:cNvPr>
            <p:cNvSpPr/>
            <p:nvPr/>
          </p:nvSpPr>
          <p:spPr>
            <a:xfrm>
              <a:off x="281267" y="2280353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6" name="TextBox 475">
            <a:extLst>
              <a:ext uri="{FF2B5EF4-FFF2-40B4-BE49-F238E27FC236}">
                <a16:creationId xmlns:a16="http://schemas.microsoft.com/office/drawing/2014/main" id="{76C5AF87-3F0C-4EAC-BF79-54F090786AFF}"/>
              </a:ext>
            </a:extLst>
          </p:cNvPr>
          <p:cNvSpPr txBox="1"/>
          <p:nvPr/>
        </p:nvSpPr>
        <p:spPr>
          <a:xfrm>
            <a:off x="264100" y="744606"/>
            <a:ext cx="2165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자동주행에서 수동주행으로 전환</a:t>
            </a:r>
            <a:endParaRPr lang="en-US" altLang="ko-KR" sz="1050" dirty="0"/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761A044-9DA6-4EC9-AD5E-6360BAE32900}"/>
              </a:ext>
            </a:extLst>
          </p:cNvPr>
          <p:cNvSpPr txBox="1"/>
          <p:nvPr/>
        </p:nvSpPr>
        <p:spPr>
          <a:xfrm>
            <a:off x="262693" y="2829743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수동주행 모드 제안을 사용자가 수락</a:t>
            </a:r>
            <a:endParaRPr lang="en-US" altLang="ko-KR" sz="900" dirty="0"/>
          </a:p>
        </p:txBody>
      </p:sp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CC12C338-F260-4139-AF52-E01EB92C7C7A}"/>
              </a:ext>
            </a:extLst>
          </p:cNvPr>
          <p:cNvGrpSpPr/>
          <p:nvPr/>
        </p:nvGrpSpPr>
        <p:grpSpPr>
          <a:xfrm>
            <a:off x="1841686" y="2127432"/>
            <a:ext cx="478059" cy="521655"/>
            <a:chOff x="4296358" y="1254648"/>
            <a:chExt cx="478059" cy="521655"/>
          </a:xfrm>
        </p:grpSpPr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A8769D7C-BBD3-481C-8433-259D305494C2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0" name="그룹 479">
              <a:extLst>
                <a:ext uri="{FF2B5EF4-FFF2-40B4-BE49-F238E27FC236}">
                  <a16:creationId xmlns:a16="http://schemas.microsoft.com/office/drawing/2014/main" id="{8E10AF47-6D4D-43DE-8BBD-B58BF8E242CA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481" name="자유형: 도형 480">
                <a:extLst>
                  <a:ext uri="{FF2B5EF4-FFF2-40B4-BE49-F238E27FC236}">
                    <a16:creationId xmlns:a16="http://schemas.microsoft.com/office/drawing/2014/main" id="{080FFD16-6F3A-4EF2-8FB3-84C14FE23171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82" name="그림 481">
                <a:extLst>
                  <a:ext uri="{FF2B5EF4-FFF2-40B4-BE49-F238E27FC236}">
                    <a16:creationId xmlns:a16="http://schemas.microsoft.com/office/drawing/2014/main" id="{44CA8C2F-6F9B-439A-838D-91BF5EF09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63578F5-94E9-4804-813F-E346A7E2CFCE}"/>
              </a:ext>
            </a:extLst>
          </p:cNvPr>
          <p:cNvSpPr txBox="1"/>
          <p:nvPr/>
        </p:nvSpPr>
        <p:spPr>
          <a:xfrm>
            <a:off x="3941497" y="2829743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trike="sngStrike" dirty="0"/>
              <a:t>수동주행 모드 제안 화면이 사라지고</a:t>
            </a:r>
            <a:r>
              <a:rPr lang="ko-KR" altLang="en-US" sz="900" dirty="0"/>
              <a:t> 본 컨텐츠 화면으로 복귀</a:t>
            </a:r>
            <a:endParaRPr lang="en-US" altLang="ko-KR" sz="900" dirty="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0F6C4777-BEA9-46E0-A2F9-71FD74C8054A}"/>
              </a:ext>
            </a:extLst>
          </p:cNvPr>
          <p:cNvSpPr txBox="1"/>
          <p:nvPr/>
        </p:nvSpPr>
        <p:spPr>
          <a:xfrm>
            <a:off x="7620300" y="2829743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패턴이 본 컨텐츠 화면을 덮고</a:t>
            </a:r>
            <a:r>
              <a:rPr lang="en-US" altLang="ko-KR" sz="900" dirty="0"/>
              <a:t>, AI</a:t>
            </a:r>
            <a:r>
              <a:rPr lang="ko-KR" altLang="en-US" sz="900" dirty="0"/>
              <a:t>가 수동주행 형태로 바뀌면서 중앙으로 이동</a:t>
            </a:r>
            <a:endParaRPr lang="en-US" altLang="ko-KR" sz="900" dirty="0"/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B97C9043-C5F6-4E24-9F98-F9BADF2E4CA7}"/>
              </a:ext>
            </a:extLst>
          </p:cNvPr>
          <p:cNvSpPr txBox="1"/>
          <p:nvPr/>
        </p:nvSpPr>
        <p:spPr>
          <a:xfrm>
            <a:off x="799995" y="5236811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패턴의 움직임과 함께 </a:t>
            </a:r>
            <a:r>
              <a:rPr lang="ko-KR" altLang="en-US" sz="900" dirty="0" err="1"/>
              <a:t>칵핏이</a:t>
            </a:r>
            <a:r>
              <a:rPr lang="ko-KR" altLang="en-US" sz="900" dirty="0"/>
              <a:t> 올라오고 </a:t>
            </a:r>
            <a:r>
              <a:rPr lang="en-US" altLang="ko-KR" sz="900" dirty="0"/>
              <a:t>AI </a:t>
            </a:r>
            <a:r>
              <a:rPr lang="ko-KR" altLang="en-US" sz="900" dirty="0"/>
              <a:t>또한 상승</a:t>
            </a:r>
            <a:endParaRPr lang="en-US" altLang="ko-KR" sz="900" dirty="0"/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7E1C9C92-ACFA-4724-BC6F-13406DC349E9}"/>
              </a:ext>
            </a:extLst>
          </p:cNvPr>
          <p:cNvSpPr txBox="1"/>
          <p:nvPr/>
        </p:nvSpPr>
        <p:spPr>
          <a:xfrm>
            <a:off x="4478799" y="5236811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칵핏이</a:t>
            </a:r>
            <a:r>
              <a:rPr lang="ko-KR" altLang="en-US" sz="900" dirty="0"/>
              <a:t> 수동주행 위치에 도달하면 </a:t>
            </a:r>
            <a:r>
              <a:rPr lang="en-US" altLang="ko-KR" sz="900" dirty="0"/>
              <a:t>UI</a:t>
            </a:r>
            <a:r>
              <a:rPr lang="ko-KR" altLang="en-US" sz="900" dirty="0"/>
              <a:t>는 수동주행 버전으로 전환</a:t>
            </a:r>
            <a:endParaRPr lang="en-US" altLang="ko-KR" sz="900" dirty="0"/>
          </a:p>
        </p:txBody>
      </p:sp>
      <p:sp>
        <p:nvSpPr>
          <p:cNvPr id="487" name="오른쪽 화살표 11">
            <a:extLst>
              <a:ext uri="{FF2B5EF4-FFF2-40B4-BE49-F238E27FC236}">
                <a16:creationId xmlns:a16="http://schemas.microsoft.com/office/drawing/2014/main" id="{6C3DBE2A-B256-412F-A071-410F8F0EC9A3}"/>
              </a:ext>
            </a:extLst>
          </p:cNvPr>
          <p:cNvSpPr/>
          <p:nvPr/>
        </p:nvSpPr>
        <p:spPr>
          <a:xfrm>
            <a:off x="3409615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오른쪽 화살표 11">
            <a:extLst>
              <a:ext uri="{FF2B5EF4-FFF2-40B4-BE49-F238E27FC236}">
                <a16:creationId xmlns:a16="http://schemas.microsoft.com/office/drawing/2014/main" id="{F594B12D-972F-4203-8206-357553D6D666}"/>
              </a:ext>
            </a:extLst>
          </p:cNvPr>
          <p:cNvSpPr/>
          <p:nvPr/>
        </p:nvSpPr>
        <p:spPr>
          <a:xfrm>
            <a:off x="3946917" y="4296767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오른쪽 화살표 11">
            <a:extLst>
              <a:ext uri="{FF2B5EF4-FFF2-40B4-BE49-F238E27FC236}">
                <a16:creationId xmlns:a16="http://schemas.microsoft.com/office/drawing/2014/main" id="{09EF3490-0C0E-4946-8554-ABEEF33E979D}"/>
              </a:ext>
            </a:extLst>
          </p:cNvPr>
          <p:cNvSpPr/>
          <p:nvPr/>
        </p:nvSpPr>
        <p:spPr>
          <a:xfrm>
            <a:off x="7080687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오른쪽 화살표 11">
            <a:extLst>
              <a:ext uri="{FF2B5EF4-FFF2-40B4-BE49-F238E27FC236}">
                <a16:creationId xmlns:a16="http://schemas.microsoft.com/office/drawing/2014/main" id="{C3E4C491-5EA9-4CCA-BAAD-2637ACA07231}"/>
              </a:ext>
            </a:extLst>
          </p:cNvPr>
          <p:cNvSpPr/>
          <p:nvPr/>
        </p:nvSpPr>
        <p:spPr>
          <a:xfrm>
            <a:off x="10761800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2" name="오른쪽 화살표 11">
            <a:extLst>
              <a:ext uri="{FF2B5EF4-FFF2-40B4-BE49-F238E27FC236}">
                <a16:creationId xmlns:a16="http://schemas.microsoft.com/office/drawing/2014/main" id="{3CE76ED2-226B-4153-A938-B1853881AA74}"/>
              </a:ext>
            </a:extLst>
          </p:cNvPr>
          <p:cNvSpPr/>
          <p:nvPr/>
        </p:nvSpPr>
        <p:spPr>
          <a:xfrm>
            <a:off x="286687" y="4296767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C44983F2-F0C3-4ED6-B206-65DFB323FA7D}"/>
              </a:ext>
            </a:extLst>
          </p:cNvPr>
          <p:cNvSpPr/>
          <p:nvPr/>
        </p:nvSpPr>
        <p:spPr>
          <a:xfrm>
            <a:off x="2972219" y="6168860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19.10.29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페이지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5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49BDE-D16A-48CB-8CD9-52717882FEA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A97865-09AC-47DE-B054-D73791E2AD24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0A92E31-D98E-4491-AC86-23E0B09A45C9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CB63A-55E5-407F-BC03-C659C67A7ABD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D1D8D26-D254-4B89-BC58-005C61A4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362187"/>
              </p:ext>
            </p:extLst>
          </p:nvPr>
        </p:nvGraphicFramePr>
        <p:xfrm>
          <a:off x="136187" y="567266"/>
          <a:ext cx="11884703" cy="608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19">
                  <a:extLst>
                    <a:ext uri="{9D8B030D-6E8A-4147-A177-3AD203B41FA5}">
                      <a16:colId xmlns:a16="http://schemas.microsoft.com/office/drawing/2014/main" val="1195390142"/>
                    </a:ext>
                  </a:extLst>
                </a:gridCol>
                <a:gridCol w="2478311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8698773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시안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54706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수동주행 전환 모션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mt_modechange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세부 내용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925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도착 알림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sc_manual_arrive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세부 내용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191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Eye tracking </a:t>
                      </a:r>
                      <a:r>
                        <a:rPr lang="ko-KR" altLang="en-US" sz="900" dirty="0"/>
                        <a:t>가이드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sc_manual_calibration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캘리브레이션 단계 축소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683109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모든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히든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버튼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리모컨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앱으로 대체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개발 의견 반영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133262"/>
                  </a:ext>
                </a:extLst>
              </a:tr>
              <a:tr h="14102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 프로세스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타입 노출 메시지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68448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정보 </a:t>
                      </a:r>
                      <a:r>
                        <a:rPr lang="en-US" altLang="ko-KR" sz="900" dirty="0"/>
                        <a:t>(sc_automatic_d00 </a:t>
                      </a:r>
                      <a:r>
                        <a:rPr lang="ko-KR" altLang="en-US" sz="900" dirty="0"/>
                        <a:t>외 도착지 정보 전체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레스토랑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 업데이트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시간대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점심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오후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저녁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정보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994017"/>
                  </a:ext>
                </a:extLst>
              </a:tr>
              <a:tr h="141023">
                <a:tc rowSpan="8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sc_select_map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표현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09475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sc_automatic_m00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분리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배터리 아이콘 내용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남은 시간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거리 개발 내용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21020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sc_auto_menu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구분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91258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sc_select_music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표현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9576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모드 전환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엘리베이터 슬라이딩 방식으로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8464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sc_m_sel01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디스크립션에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따라 페이지 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91954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sc_s_con01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ui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노출 조건 변경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65119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sc_select_drive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표현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940579"/>
                  </a:ext>
                </a:extLst>
              </a:tr>
              <a:tr h="141023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모든 페이지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연관 페이지 링크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76117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차량 추돌 경고 노출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sc_manual_alert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40483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모드 전환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협의 후 컨테이너 슬라이딩 방식으로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410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sc_s_con01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분리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협의 내용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6039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주행 모드 변경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 err="1"/>
                        <a:t>칵핏</a:t>
                      </a:r>
                      <a:r>
                        <a:rPr lang="ko-KR" altLang="en-US" sz="900" dirty="0"/>
                        <a:t> 연동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647473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125168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964855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371236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488456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089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984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1764670"/>
            <a:ext cx="7399051" cy="84780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6" name="그림 105" descr="그리기이(가) 표시된 사진&#10;&#10;자동 생성된 설명">
            <a:extLst>
              <a:ext uri="{FF2B5EF4-FFF2-40B4-BE49-F238E27FC236}">
                <a16:creationId xmlns:a16="http://schemas.microsoft.com/office/drawing/2014/main" id="{8E77DA57-7999-4023-A75E-6E5DE069F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1843357"/>
            <a:ext cx="641166" cy="704182"/>
          </a:xfrm>
          <a:prstGeom prst="rect">
            <a:avLst/>
          </a:prstGeom>
        </p:spPr>
      </p:pic>
      <p:pic>
        <p:nvPicPr>
          <p:cNvPr id="113" name="그림 112" descr="그리기이(가) 표시된 사진&#10;&#10;자동 생성된 설명">
            <a:extLst>
              <a:ext uri="{FF2B5EF4-FFF2-40B4-BE49-F238E27FC236}">
                <a16:creationId xmlns:a16="http://schemas.microsoft.com/office/drawing/2014/main" id="{A0932535-373F-45D9-986D-6AE5984E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6997818" y="1843357"/>
            <a:ext cx="641166" cy="704182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ADAC2A-F50E-471F-9F43-EF924E476166}"/>
              </a:ext>
            </a:extLst>
          </p:cNvPr>
          <p:cNvSpPr/>
          <p:nvPr/>
        </p:nvSpPr>
        <p:spPr>
          <a:xfrm>
            <a:off x="249423" y="4658776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BA1D761-79B7-4A11-9C20-CE72EBC1772D}"/>
              </a:ext>
            </a:extLst>
          </p:cNvPr>
          <p:cNvGrpSpPr/>
          <p:nvPr/>
        </p:nvGrpSpPr>
        <p:grpSpPr>
          <a:xfrm flipV="1">
            <a:off x="3262412" y="4722434"/>
            <a:ext cx="1368998" cy="144467"/>
            <a:chOff x="7000656" y="284324"/>
            <a:chExt cx="3790950" cy="400050"/>
          </a:xfrm>
        </p:grpSpPr>
        <p:pic>
          <p:nvPicPr>
            <p:cNvPr id="95" name="그래픽 6">
              <a:extLst>
                <a:ext uri="{FF2B5EF4-FFF2-40B4-BE49-F238E27FC236}">
                  <a16:creationId xmlns:a16="http://schemas.microsoft.com/office/drawing/2014/main" id="{6F98A4BB-D706-451D-957E-C9A5F0952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96" name="그래픽 7">
              <a:extLst>
                <a:ext uri="{FF2B5EF4-FFF2-40B4-BE49-F238E27FC236}">
                  <a16:creationId xmlns:a16="http://schemas.microsoft.com/office/drawing/2014/main" id="{CE0CD009-CDEA-43D9-885E-706C2976D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pic>
        <p:nvPicPr>
          <p:cNvPr id="117" name="그림 116" descr="그리기이(가) 표시된 사진&#10;&#10;자동 생성된 설명">
            <a:extLst>
              <a:ext uri="{FF2B5EF4-FFF2-40B4-BE49-F238E27FC236}">
                <a16:creationId xmlns:a16="http://schemas.microsoft.com/office/drawing/2014/main" id="{59A1EE1B-5D70-4D46-9E75-781796C3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4753891"/>
            <a:ext cx="641166" cy="704182"/>
          </a:xfrm>
          <a:prstGeom prst="rect">
            <a:avLst/>
          </a:prstGeom>
        </p:spPr>
      </p:pic>
      <p:pic>
        <p:nvPicPr>
          <p:cNvPr id="121" name="그림 120" descr="그리기이(가) 표시된 사진&#10;&#10;자동 생성된 설명">
            <a:extLst>
              <a:ext uri="{FF2B5EF4-FFF2-40B4-BE49-F238E27FC236}">
                <a16:creationId xmlns:a16="http://schemas.microsoft.com/office/drawing/2014/main" id="{BA0EDA2F-E25F-40F1-B724-CD958EF7C9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4753891"/>
            <a:ext cx="641166" cy="70418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3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Eye tracking </a:t>
            </a:r>
            <a:r>
              <a:rPr lang="ko-KR" altLang="en-US" dirty="0"/>
              <a:t>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4" cy="5292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calibration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화면 중앙에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AI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영역이 좌우로 확장 되면서 캘리브레이션 영역 활성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시선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+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얼굴 방향 위치에 맞춰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인디케이터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캘리브레이션 가이드 문구 노출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calibration complete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캘리브레이션 완료 문구가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나오면서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인디케이터가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수동주행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로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변화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캘리브레이션 셀이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영역으로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바뀌면서 화면 상단으로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수동 주행 화면 재 배치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화면 중앙으로 속도 정보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, TBT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기타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정보들은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아웃 후 정해진 위치로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인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좌측 영역에 배터리 정보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인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우측 영역에 수동 표기와 기어 정보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인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[3-1]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정보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부가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정보 활용 영역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MUSIC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컨텐츠에서 수동주행으로 전환할 시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음악 정보가 선노출됨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- 7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초 간격으로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[3-1]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과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[3-2]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정보 전환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eye tracking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캘리브레이션 유도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모드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여부 확인 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다음 단계로 넘어가기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모든 체험을 완료하면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8" action="ppaction://hlinksldjump"/>
              </a:rPr>
              <a:t>sc_manual_arrive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페이지로 이동</a:t>
            </a:r>
            <a:endParaRPr lang="en-US" altLang="ko-KR" sz="900" kern="1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54" y="2037104"/>
            <a:ext cx="1159481" cy="29789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71444" y="2287546"/>
            <a:ext cx="415370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dirty="0"/>
              <a:t>LOOK AT THE SCREEN AND MOVE YOUR EYES FROM SIDE TO SIDE</a:t>
            </a:r>
            <a:endParaRPr lang="ko-KR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1673850" y="187827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1868404" y="1880281"/>
            <a:ext cx="4227596" cy="70868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450298" y="4704270"/>
            <a:ext cx="2879894" cy="75380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2251079" y="470329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cxnSp>
        <p:nvCxnSpPr>
          <p:cNvPr id="76" name="직선 연결선 75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883773" y="19776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sc_manual_calibration</a:t>
            </a:r>
            <a:endParaRPr lang="en-US" altLang="ko-KR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016CC85-38EB-4694-9209-8B0DD46BA040}"/>
              </a:ext>
            </a:extLst>
          </p:cNvPr>
          <p:cNvSpPr/>
          <p:nvPr/>
        </p:nvSpPr>
        <p:spPr>
          <a:xfrm>
            <a:off x="4904970" y="5751410"/>
            <a:ext cx="425213" cy="43577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E6760D3-D18C-4E77-95F7-013199BC86CA}"/>
              </a:ext>
            </a:extLst>
          </p:cNvPr>
          <p:cNvSpPr/>
          <p:nvPr/>
        </p:nvSpPr>
        <p:spPr>
          <a:xfrm>
            <a:off x="5330183" y="5751410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3-2</a:t>
            </a:r>
            <a:endParaRPr lang="ko-KR" altLang="en-US" sz="1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F24012-9F9E-446D-85A4-C69C5ACD0657}"/>
              </a:ext>
            </a:extLst>
          </p:cNvPr>
          <p:cNvCxnSpPr>
            <a:cxnSpLocks/>
            <a:stCxn id="108" idx="2"/>
            <a:endCxn id="109" idx="1"/>
          </p:cNvCxnSpPr>
          <p:nvPr/>
        </p:nvCxnSpPr>
        <p:spPr>
          <a:xfrm>
            <a:off x="3333034" y="5305665"/>
            <a:ext cx="1571936" cy="6636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D56CC79-11E2-4004-B355-8EC90857A157}"/>
              </a:ext>
            </a:extLst>
          </p:cNvPr>
          <p:cNvGrpSpPr/>
          <p:nvPr/>
        </p:nvGrpSpPr>
        <p:grpSpPr>
          <a:xfrm>
            <a:off x="4943540" y="5792254"/>
            <a:ext cx="389850" cy="354088"/>
            <a:chOff x="4150811" y="5139558"/>
            <a:chExt cx="389850" cy="354088"/>
          </a:xfrm>
        </p:grpSpPr>
        <p:sp>
          <p:nvSpPr>
            <p:cNvPr id="115" name="위쪽 화살표 61">
              <a:extLst>
                <a:ext uri="{FF2B5EF4-FFF2-40B4-BE49-F238E27FC236}">
                  <a16:creationId xmlns:a16="http://schemas.microsoft.com/office/drawing/2014/main" id="{7DA7723E-FAF4-492C-A8A5-B53E71AD8CB4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6EFBF84-EB4A-4C87-AC0B-61887E2719BE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0F67CE-AB4E-4E46-821D-650B3270EDEA}"/>
              </a:ext>
            </a:extLst>
          </p:cNvPr>
          <p:cNvGrpSpPr/>
          <p:nvPr/>
        </p:nvGrpSpPr>
        <p:grpSpPr>
          <a:xfrm>
            <a:off x="2954397" y="4903848"/>
            <a:ext cx="1980497" cy="608498"/>
            <a:chOff x="2954397" y="4062277"/>
            <a:chExt cx="1980497" cy="60849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59E45C0-3EED-409A-99D4-1C7AC5B7C663}"/>
                </a:ext>
              </a:extLst>
            </p:cNvPr>
            <p:cNvGrpSpPr/>
            <p:nvPr/>
          </p:nvGrpSpPr>
          <p:grpSpPr>
            <a:xfrm>
              <a:off x="2954397" y="4112839"/>
              <a:ext cx="809837" cy="369332"/>
              <a:chOff x="4110383" y="4164295"/>
              <a:chExt cx="863761" cy="393925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61A1CBE8-2F20-4488-9D78-7694154B5A71}"/>
                  </a:ext>
                </a:extLst>
              </p:cNvPr>
              <p:cNvGrpSpPr/>
              <p:nvPr/>
            </p:nvGrpSpPr>
            <p:grpSpPr>
              <a:xfrm>
                <a:off x="4110383" y="4330956"/>
                <a:ext cx="863761" cy="227264"/>
                <a:chOff x="4110383" y="4354872"/>
                <a:chExt cx="863761" cy="227264"/>
              </a:xfrm>
            </p:grpSpPr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26A68ABC-B0D6-4556-8CAE-333F03827E53}"/>
                    </a:ext>
                  </a:extLst>
                </p:cNvPr>
                <p:cNvSpPr/>
                <p:nvPr/>
              </p:nvSpPr>
              <p:spPr>
                <a:xfrm>
                  <a:off x="4110383" y="4376171"/>
                  <a:ext cx="863761" cy="1969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600" dirty="0">
                      <a:latin typeface="+mn-ea"/>
                    </a:rPr>
                    <a:t>CHARLIE PUTH-M</a:t>
                  </a: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00F6D8F7-FEB1-4066-85EE-91F83B7C5C44}"/>
                    </a:ext>
                  </a:extLst>
                </p:cNvPr>
                <p:cNvSpPr/>
                <p:nvPr/>
              </p:nvSpPr>
              <p:spPr>
                <a:xfrm>
                  <a:off x="4668899" y="4354872"/>
                  <a:ext cx="300269" cy="2272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65000">
                      <a:schemeClr val="bg1"/>
                    </a:gs>
                  </a:gsLst>
                  <a:lin ang="0" scaled="1"/>
                  <a:tileRect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23CDF360-3ED6-4ECF-9533-02A0D35DE3BD}"/>
                    </a:ext>
                  </a:extLst>
                </p:cNvPr>
                <p:cNvSpPr/>
                <p:nvPr/>
              </p:nvSpPr>
              <p:spPr>
                <a:xfrm flipH="1">
                  <a:off x="4131334" y="4354872"/>
                  <a:ext cx="250800" cy="2272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65000">
                      <a:schemeClr val="bg1"/>
                    </a:gs>
                  </a:gsLst>
                  <a:lin ang="0" scaled="1"/>
                  <a:tileRect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D0E6A867-F365-43B9-8676-4518F095547F}"/>
                  </a:ext>
                </a:extLst>
              </p:cNvPr>
              <p:cNvGrpSpPr/>
              <p:nvPr/>
            </p:nvGrpSpPr>
            <p:grpSpPr>
              <a:xfrm>
                <a:off x="4393765" y="4164295"/>
                <a:ext cx="229292" cy="203640"/>
                <a:chOff x="4081463" y="3189242"/>
                <a:chExt cx="479094" cy="425496"/>
              </a:xfrm>
              <a:solidFill>
                <a:schemeClr val="tx1"/>
              </a:solidFill>
            </p:grpSpPr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5944ABA2-4D3C-438D-84F2-3AB4CF2B1603}"/>
                    </a:ext>
                  </a:extLst>
                </p:cNvPr>
                <p:cNvSpPr/>
                <p:nvPr/>
              </p:nvSpPr>
              <p:spPr>
                <a:xfrm>
                  <a:off x="4081463" y="3429000"/>
                  <a:ext cx="71132" cy="185738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B89A2521-94B2-44BF-9778-6A9C58309521}"/>
                    </a:ext>
                  </a:extLst>
                </p:cNvPr>
                <p:cNvSpPr/>
                <p:nvPr/>
              </p:nvSpPr>
              <p:spPr>
                <a:xfrm>
                  <a:off x="4187765" y="3302026"/>
                  <a:ext cx="66821" cy="312712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3BBB5CC9-EFFC-4717-8002-BB837205384B}"/>
                    </a:ext>
                  </a:extLst>
                </p:cNvPr>
                <p:cNvSpPr/>
                <p:nvPr/>
              </p:nvSpPr>
              <p:spPr>
                <a:xfrm>
                  <a:off x="4289755" y="3454906"/>
                  <a:ext cx="66821" cy="159832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8A9A09C3-5699-4E3A-B61E-1B513C842FD4}"/>
                    </a:ext>
                  </a:extLst>
                </p:cNvPr>
                <p:cNvSpPr/>
                <p:nvPr/>
              </p:nvSpPr>
              <p:spPr>
                <a:xfrm>
                  <a:off x="4391745" y="3189242"/>
                  <a:ext cx="66821" cy="425496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8266C27-9DE7-4EC6-ABD1-A7283F0D19B9}"/>
                    </a:ext>
                  </a:extLst>
                </p:cNvPr>
                <p:cNvSpPr/>
                <p:nvPr/>
              </p:nvSpPr>
              <p:spPr>
                <a:xfrm>
                  <a:off x="4493736" y="3532716"/>
                  <a:ext cx="66821" cy="82022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13814FB-8CEB-4E65-8CEA-0832920EF70A}"/>
                </a:ext>
              </a:extLst>
            </p:cNvPr>
            <p:cNvGrpSpPr/>
            <p:nvPr/>
          </p:nvGrpSpPr>
          <p:grpSpPr>
            <a:xfrm>
              <a:off x="3143836" y="4062277"/>
              <a:ext cx="1791058" cy="608498"/>
              <a:chOff x="3143836" y="1056715"/>
              <a:chExt cx="1791058" cy="608498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4477A814-F887-42C4-BB73-66771783310A}"/>
                  </a:ext>
                </a:extLst>
              </p:cNvPr>
              <p:cNvGrpSpPr/>
              <p:nvPr/>
            </p:nvGrpSpPr>
            <p:grpSpPr>
              <a:xfrm>
                <a:off x="3719485" y="1056715"/>
                <a:ext cx="736795" cy="369332"/>
                <a:chOff x="3719485" y="2442441"/>
                <a:chExt cx="736795" cy="369332"/>
              </a:xfrm>
            </p:grpSpPr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401741B-C7E9-437F-AB54-CFA3B2366FED}"/>
                    </a:ext>
                  </a:extLst>
                </p:cNvPr>
                <p:cNvSpPr txBox="1"/>
                <p:nvPr/>
              </p:nvSpPr>
              <p:spPr>
                <a:xfrm>
                  <a:off x="3719485" y="244244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68</a:t>
                  </a:r>
                  <a:endParaRPr lang="ko-KR" altLang="en-US" sz="500" dirty="0"/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06CDEC39-BA76-4AAB-9055-D96D789A0DB8}"/>
                    </a:ext>
                  </a:extLst>
                </p:cNvPr>
                <p:cNvSpPr/>
                <p:nvPr/>
              </p:nvSpPr>
              <p:spPr>
                <a:xfrm>
                  <a:off x="4043988" y="2554732"/>
                  <a:ext cx="412292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800" dirty="0"/>
                    <a:t>MPH</a:t>
                  </a:r>
                  <a:endParaRPr lang="ko-KR" altLang="en-US" sz="800" dirty="0"/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E6C9C0-F960-403B-8E42-93A7849EEC23}"/>
                  </a:ext>
                </a:extLst>
              </p:cNvPr>
              <p:cNvSpPr txBox="1"/>
              <p:nvPr/>
            </p:nvSpPr>
            <p:spPr>
              <a:xfrm>
                <a:off x="3143836" y="1449769"/>
                <a:ext cx="4571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239</a:t>
                </a:r>
                <a:r>
                  <a:rPr lang="ko-KR" altLang="en-US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</a:t>
                </a:r>
                <a:endParaRPr lang="ko-KR" alt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7608DEF-022A-4513-8707-8D70832F2E17}"/>
                  </a:ext>
                </a:extLst>
              </p:cNvPr>
              <p:cNvSpPr txBox="1"/>
              <p:nvPr/>
            </p:nvSpPr>
            <p:spPr>
              <a:xfrm>
                <a:off x="3800050" y="1449769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tx1">
                        <a:lumMod val="50000"/>
                        <a:lumOff val="50000"/>
                      </a:schemeClr>
                    </a:solidFill>
                  </a:defRPr>
                </a:lvl1pPr>
              </a:lstStyle>
              <a:p>
                <a:r>
                  <a:rPr lang="en-US" altLang="ko-KR" b="1" dirty="0"/>
                  <a:t>P</a:t>
                </a:r>
                <a:endParaRPr lang="ko-KR" altLang="en-US" b="1" dirty="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52BF6E5-3D7E-4832-A623-B6D138F5A453}"/>
                  </a:ext>
                </a:extLst>
              </p:cNvPr>
              <p:cNvSpPr txBox="1"/>
              <p:nvPr/>
            </p:nvSpPr>
            <p:spPr>
              <a:xfrm>
                <a:off x="4320623" y="1449769"/>
                <a:ext cx="61427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MANUAL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5F3A3D8-573A-4A87-93AD-C5F3BCC5FC87}"/>
              </a:ext>
            </a:extLst>
          </p:cNvPr>
          <p:cNvSpPr/>
          <p:nvPr/>
        </p:nvSpPr>
        <p:spPr>
          <a:xfrm>
            <a:off x="2538313" y="4897895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CDB9ECF-5034-4705-9806-8F59EDD1B3A4}"/>
              </a:ext>
            </a:extLst>
          </p:cNvPr>
          <p:cNvSpPr/>
          <p:nvPr/>
        </p:nvSpPr>
        <p:spPr>
          <a:xfrm>
            <a:off x="2951249" y="4897895"/>
            <a:ext cx="763570" cy="40777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CDBBFC93-BD62-477B-BFAF-1A712F998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204007"/>
            <a:ext cx="7399051" cy="84780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49" name="그림 148" descr="그리기이(가) 표시된 사진&#10;&#10;자동 생성된 설명">
            <a:extLst>
              <a:ext uri="{FF2B5EF4-FFF2-40B4-BE49-F238E27FC236}">
                <a16:creationId xmlns:a16="http://schemas.microsoft.com/office/drawing/2014/main" id="{72EBBA0A-FDB5-4234-ADA4-DCA531631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3282694"/>
            <a:ext cx="641166" cy="704182"/>
          </a:xfrm>
          <a:prstGeom prst="rect">
            <a:avLst/>
          </a:prstGeom>
        </p:spPr>
      </p:pic>
      <p:pic>
        <p:nvPicPr>
          <p:cNvPr id="150" name="그림 149" descr="그리기이(가) 표시된 사진&#10;&#10;자동 생성된 설명">
            <a:extLst>
              <a:ext uri="{FF2B5EF4-FFF2-40B4-BE49-F238E27FC236}">
                <a16:creationId xmlns:a16="http://schemas.microsoft.com/office/drawing/2014/main" id="{8E05401A-5959-4B3E-9481-BA814684E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6997818" y="3282694"/>
            <a:ext cx="641166" cy="704182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364ACC5D-E778-4FFB-AC53-AB0B997D3EDD}"/>
              </a:ext>
            </a:extLst>
          </p:cNvPr>
          <p:cNvSpPr txBox="1"/>
          <p:nvPr/>
        </p:nvSpPr>
        <p:spPr>
          <a:xfrm>
            <a:off x="3521704" y="3726883"/>
            <a:ext cx="85318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COMPLETE!</a:t>
            </a:r>
            <a:endParaRPr lang="ko-KR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FDBAE2D-D09D-4915-96F9-6DC1E4C5D6C7}"/>
              </a:ext>
            </a:extLst>
          </p:cNvPr>
          <p:cNvGrpSpPr/>
          <p:nvPr/>
        </p:nvGrpSpPr>
        <p:grpSpPr>
          <a:xfrm flipV="1">
            <a:off x="3262412" y="3248159"/>
            <a:ext cx="1368998" cy="144467"/>
            <a:chOff x="7000656" y="284324"/>
            <a:chExt cx="3790950" cy="400050"/>
          </a:xfrm>
        </p:grpSpPr>
        <p:pic>
          <p:nvPicPr>
            <p:cNvPr id="157" name="그래픽 6">
              <a:extLst>
                <a:ext uri="{FF2B5EF4-FFF2-40B4-BE49-F238E27FC236}">
                  <a16:creationId xmlns:a16="http://schemas.microsoft.com/office/drawing/2014/main" id="{67EE91F9-8391-445A-8C4D-CB64F7B1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58" name="그래픽 7">
              <a:extLst>
                <a:ext uri="{FF2B5EF4-FFF2-40B4-BE49-F238E27FC236}">
                  <a16:creationId xmlns:a16="http://schemas.microsoft.com/office/drawing/2014/main" id="{FC31F2A4-7971-43E8-8995-EDDE1923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2406C53-1EF7-4213-8476-581B4F6941F7}"/>
              </a:ext>
            </a:extLst>
          </p:cNvPr>
          <p:cNvSpPr/>
          <p:nvPr/>
        </p:nvSpPr>
        <p:spPr>
          <a:xfrm>
            <a:off x="1673850" y="318363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9CED3AE-2E55-4257-AB00-53CBE4218635}"/>
              </a:ext>
            </a:extLst>
          </p:cNvPr>
          <p:cNvSpPr/>
          <p:nvPr/>
        </p:nvSpPr>
        <p:spPr>
          <a:xfrm>
            <a:off x="1868404" y="3185646"/>
            <a:ext cx="4227596" cy="86616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11">
            <a:extLst>
              <a:ext uri="{FF2B5EF4-FFF2-40B4-BE49-F238E27FC236}">
                <a16:creationId xmlns:a16="http://schemas.microsoft.com/office/drawing/2014/main" id="{AD22E484-813F-4866-8B85-B44CC715D1D6}"/>
              </a:ext>
            </a:extLst>
          </p:cNvPr>
          <p:cNvSpPr/>
          <p:nvPr/>
        </p:nvSpPr>
        <p:spPr>
          <a:xfrm rot="5400000">
            <a:off x="3708336" y="2670125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1">
            <a:extLst>
              <a:ext uri="{FF2B5EF4-FFF2-40B4-BE49-F238E27FC236}">
                <a16:creationId xmlns:a16="http://schemas.microsoft.com/office/drawing/2014/main" id="{C41970E6-F0E0-49E7-B65F-2D9C24D8F0DE}"/>
              </a:ext>
            </a:extLst>
          </p:cNvPr>
          <p:cNvSpPr/>
          <p:nvPr/>
        </p:nvSpPr>
        <p:spPr>
          <a:xfrm rot="5400000">
            <a:off x="3708336" y="4145738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55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C95D6150-CE1C-4C8D-B0A1-F821ACE3BF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2164344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5A73DF8-FD9F-46A1-9831-2BFCA1FE5363}"/>
              </a:ext>
            </a:extLst>
          </p:cNvPr>
          <p:cNvGrpSpPr/>
          <p:nvPr/>
        </p:nvGrpSpPr>
        <p:grpSpPr>
          <a:xfrm>
            <a:off x="3142497" y="2415869"/>
            <a:ext cx="1792397" cy="608498"/>
            <a:chOff x="3142497" y="1056715"/>
            <a:chExt cx="1792397" cy="608498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C0EC0535-9D5D-41AD-A28A-12E70785565B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34113C9-BB06-4342-AF48-D843F37B0A31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731A330-C6B7-48A7-9CB9-1A8BDF08EB13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47A048B-3227-465D-8A7D-DE6F200133B5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0987556-5073-423C-A212-6979AB6BB41C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A0A1D94-A63E-4B4C-849C-8ADAADF87D55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5DF70D30-778F-4272-8E88-A42D623D0F03}"/>
                </a:ext>
              </a:extLst>
            </p:cNvPr>
            <p:cNvGrpSpPr/>
            <p:nvPr/>
          </p:nvGrpSpPr>
          <p:grpSpPr>
            <a:xfrm>
              <a:off x="3142497" y="1092082"/>
              <a:ext cx="389850" cy="354088"/>
              <a:chOff x="4150811" y="5139558"/>
              <a:chExt cx="389850" cy="354088"/>
            </a:xfrm>
          </p:grpSpPr>
          <p:sp>
            <p:nvSpPr>
              <p:cNvPr id="146" name="위쪽 화살표 61">
                <a:extLst>
                  <a:ext uri="{FF2B5EF4-FFF2-40B4-BE49-F238E27FC236}">
                    <a16:creationId xmlns:a16="http://schemas.microsoft.com/office/drawing/2014/main" id="{8A40F6CC-C1F4-4438-9E9A-807CF34F1911}"/>
                  </a:ext>
                </a:extLst>
              </p:cNvPr>
              <p:cNvSpPr/>
              <p:nvPr/>
            </p:nvSpPr>
            <p:spPr>
              <a:xfrm>
                <a:off x="4291616" y="5139558"/>
                <a:ext cx="128377" cy="200025"/>
              </a:xfrm>
              <a:prstGeom prst="upArrow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27B1938-6684-42B3-BAC9-25EC0AA1ED7A}"/>
                  </a:ext>
                </a:extLst>
              </p:cNvPr>
              <p:cNvSpPr txBox="1"/>
              <p:nvPr/>
            </p:nvSpPr>
            <p:spPr>
              <a:xfrm>
                <a:off x="4150811" y="5308980"/>
                <a:ext cx="38985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600" dirty="0">
                    <a:latin typeface="+mn-ea"/>
                  </a:rPr>
                  <a:t>400FT</a:t>
                </a:r>
                <a:endParaRPr lang="ko-KR" altLang="en-US" sz="600" dirty="0">
                  <a:latin typeface="+mn-ea"/>
                </a:endParaRPr>
              </a:p>
            </p:txBody>
          </p:sp>
        </p:grp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14042F9-BE6B-4E81-9CD6-1945B8B7F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976305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3262412" y="2221238"/>
            <a:ext cx="1368998" cy="144467"/>
            <a:chOff x="7000656" y="284324"/>
            <a:chExt cx="3790950" cy="400050"/>
          </a:xfrm>
        </p:grpSpPr>
        <p:pic>
          <p:nvPicPr>
            <p:cNvPr id="81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82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004364" y="242696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797215" y="2439204"/>
            <a:ext cx="641165" cy="31954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201440" y="2426964"/>
            <a:ext cx="280650" cy="35823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4441116" y="243799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262412" y="2197782"/>
            <a:ext cx="1368998" cy="20677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269654" y="2006591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3262412" y="4035416"/>
            <a:ext cx="1368998" cy="144467"/>
            <a:chOff x="7000656" y="284324"/>
            <a:chExt cx="3790950" cy="400050"/>
          </a:xfrm>
        </p:grpSpPr>
        <p:pic>
          <p:nvPicPr>
            <p:cNvPr id="44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45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 주행 기본 화면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04383" cy="5016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는 수동주행 색상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/>
              <a:t>Amber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indicator :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시선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얼굴 방향에 맞춰 부드럽게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TBT</a:t>
            </a: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축소형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하면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TBT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확정정보 제공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7" action="ppaction://hlinksldjump"/>
              </a:rPr>
              <a:t>sc_manual_function</a:t>
            </a:r>
            <a:r>
              <a:rPr lang="en-US" altLang="ko-KR" sz="900" dirty="0"/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페이지 참고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도착 시점에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[6]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영역으로 활용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8" action="ppaction://hlinksldjump"/>
              </a:rPr>
              <a:t>sc_manual_</a:t>
            </a:r>
            <a:r>
              <a:rPr lang="en-US" altLang="ko-KR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  <a:hlinkClick r:id="rId8" action="ppaction://hlinksldjump"/>
              </a:rPr>
              <a:t>arrive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참고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</a:t>
            </a: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MPH 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 주행일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62MPH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초과 가능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- 62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숫자가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증가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최대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80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까지 도달하면 다시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감소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베터리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배터리 잔량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MI, 239MI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고정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[5]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P, R, N, D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중 활성화 되어 있는 상태 하나만 표시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MANUAL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표기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kern="100" dirty="0">
              <a:solidFill>
                <a:srgbClr val="7030A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352462" y="4239369"/>
            <a:ext cx="1290738" cy="31701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2156914" y="423936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813177" y="2809783"/>
            <a:ext cx="1121703" cy="19731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4934880" y="280406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198917" y="2811163"/>
            <a:ext cx="335587" cy="19593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004363" y="281116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cxnSp>
        <p:nvCxnSpPr>
          <p:cNvPr id="97" name="직선 연결선 96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883773" y="19776"/>
            <a:ext cx="187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sc_manual_basic</a:t>
            </a:r>
            <a:endParaRPr lang="en-US" altLang="ko-KR" dirty="0"/>
          </a:p>
        </p:txBody>
      </p:sp>
      <p:pic>
        <p:nvPicPr>
          <p:cNvPr id="63" name="그림 62" descr="그리기이(가) 표시된 사진&#10;&#10;자동 생성된 설명">
            <a:extLst>
              <a:ext uri="{FF2B5EF4-FFF2-40B4-BE49-F238E27FC236}">
                <a16:creationId xmlns:a16="http://schemas.microsoft.com/office/drawing/2014/main" id="{8B3E6EBF-E6DF-435C-BC7D-8FD8B5F81A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2233826"/>
            <a:ext cx="641166" cy="704182"/>
          </a:xfrm>
          <a:prstGeom prst="rect">
            <a:avLst/>
          </a:prstGeom>
        </p:spPr>
      </p:pic>
      <p:pic>
        <p:nvPicPr>
          <p:cNvPr id="64" name="그림 63" descr="그리기이(가) 표시된 사진&#10;&#10;자동 생성된 설명">
            <a:extLst>
              <a:ext uri="{FF2B5EF4-FFF2-40B4-BE49-F238E27FC236}">
                <a16:creationId xmlns:a16="http://schemas.microsoft.com/office/drawing/2014/main" id="{053A9452-7A6B-4DD2-B952-D14B5D2AB4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2233826"/>
            <a:ext cx="641166" cy="704182"/>
          </a:xfrm>
          <a:prstGeom prst="rect">
            <a:avLst/>
          </a:prstGeom>
        </p:spPr>
      </p:pic>
      <p:pic>
        <p:nvPicPr>
          <p:cNvPr id="65" name="그림 64" descr="그리기이(가) 표시된 사진&#10;&#10;자동 생성된 설명">
            <a:extLst>
              <a:ext uri="{FF2B5EF4-FFF2-40B4-BE49-F238E27FC236}">
                <a16:creationId xmlns:a16="http://schemas.microsoft.com/office/drawing/2014/main" id="{8244DBA3-6F5E-4F3D-BCDC-0B2F48AA03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4045787"/>
            <a:ext cx="641166" cy="704182"/>
          </a:xfrm>
          <a:prstGeom prst="rect">
            <a:avLst/>
          </a:prstGeom>
        </p:spPr>
      </p:pic>
      <p:pic>
        <p:nvPicPr>
          <p:cNvPr id="66" name="그림 65" descr="그리기이(가) 표시된 사진&#10;&#10;자동 생성된 설명">
            <a:extLst>
              <a:ext uri="{FF2B5EF4-FFF2-40B4-BE49-F238E27FC236}">
                <a16:creationId xmlns:a16="http://schemas.microsoft.com/office/drawing/2014/main" id="{26104087-C9A0-4C2D-9A34-6DA8FC33F6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4045787"/>
            <a:ext cx="641166" cy="704182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5117D50-C84C-4187-A9ED-0749FE1DC806}"/>
              </a:ext>
            </a:extLst>
          </p:cNvPr>
          <p:cNvSpPr/>
          <p:nvPr/>
        </p:nvSpPr>
        <p:spPr>
          <a:xfrm>
            <a:off x="2360742" y="4252841"/>
            <a:ext cx="12907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+mn-ea"/>
              </a:rPr>
              <a:t>ARRIVE AT HOTEL</a:t>
            </a:r>
            <a:endParaRPr lang="ko-KR" altLang="en-US" sz="1050" dirty="0">
              <a:latin typeface="+mn-ea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160584F3-4360-46AC-AE97-FBBF262A42BF}"/>
              </a:ext>
            </a:extLst>
          </p:cNvPr>
          <p:cNvGrpSpPr/>
          <p:nvPr/>
        </p:nvGrpSpPr>
        <p:grpSpPr>
          <a:xfrm>
            <a:off x="3786009" y="4215616"/>
            <a:ext cx="609311" cy="369332"/>
            <a:chOff x="3786009" y="2442441"/>
            <a:chExt cx="609311" cy="369332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85FAE20-FBEC-4FF0-90EF-C8E5837C2B48}"/>
                </a:ext>
              </a:extLst>
            </p:cNvPr>
            <p:cNvSpPr txBox="1"/>
            <p:nvPr/>
          </p:nvSpPr>
          <p:spPr>
            <a:xfrm>
              <a:off x="3786009" y="244244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0</a:t>
              </a:r>
              <a:endParaRPr lang="ko-KR" altLang="en-US" sz="500" dirty="0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2B7E8654-AEE0-49DD-87E7-70CF7F6EA283}"/>
                </a:ext>
              </a:extLst>
            </p:cNvPr>
            <p:cNvSpPr/>
            <p:nvPr/>
          </p:nvSpPr>
          <p:spPr>
            <a:xfrm>
              <a:off x="398302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DBD49B07-7E2B-44D1-8F81-A46489762EAB}"/>
              </a:ext>
            </a:extLst>
          </p:cNvPr>
          <p:cNvSpPr txBox="1"/>
          <p:nvPr/>
        </p:nvSpPr>
        <p:spPr>
          <a:xfrm>
            <a:off x="3143836" y="4608670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83B2D29-E409-4B2E-A063-3E7EF78AA671}"/>
              </a:ext>
            </a:extLst>
          </p:cNvPr>
          <p:cNvSpPr txBox="1"/>
          <p:nvPr/>
        </p:nvSpPr>
        <p:spPr>
          <a:xfrm>
            <a:off x="3800050" y="4608670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8B6892A-41F4-4471-A1A8-0DA1802B2B5F}"/>
              </a:ext>
            </a:extLst>
          </p:cNvPr>
          <p:cNvSpPr txBox="1"/>
          <p:nvPr/>
        </p:nvSpPr>
        <p:spPr>
          <a:xfrm>
            <a:off x="4320623" y="4608670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8896BA7-DBD1-4862-B119-76A3837F8C11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 flipV="1">
            <a:off x="2676532" y="2524241"/>
            <a:ext cx="327833" cy="1702428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12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9CA765C-D694-4089-B7C3-824748084F90}"/>
              </a:ext>
            </a:extLst>
          </p:cNvPr>
          <p:cNvSpPr/>
          <p:nvPr/>
        </p:nvSpPr>
        <p:spPr>
          <a:xfrm>
            <a:off x="249423" y="812258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D4EE99-523B-4AA8-B236-2612AC49CB46}"/>
              </a:ext>
            </a:extLst>
          </p:cNvPr>
          <p:cNvGrpSpPr/>
          <p:nvPr/>
        </p:nvGrpSpPr>
        <p:grpSpPr>
          <a:xfrm>
            <a:off x="3142497" y="1056715"/>
            <a:ext cx="1792397" cy="608498"/>
            <a:chOff x="3142497" y="1056715"/>
            <a:chExt cx="1792397" cy="60849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8509B67-03FC-415C-8E42-0795E0B6C253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2707FCD-9E6E-4CC5-B6D5-ED4734CD831F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30897F8-40D3-456A-95B9-80D9D26AF824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86F6D7C-54C6-436B-9517-BBBC50E22818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50E31E9-DE99-4E60-BE21-43891C21068B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054E8BD-1063-4F9A-8F36-B93FE78BB7C8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76602B19-32C2-432D-A267-A4DB44B256DA}"/>
                </a:ext>
              </a:extLst>
            </p:cNvPr>
            <p:cNvGrpSpPr/>
            <p:nvPr/>
          </p:nvGrpSpPr>
          <p:grpSpPr>
            <a:xfrm>
              <a:off x="3142497" y="1092082"/>
              <a:ext cx="389850" cy="354088"/>
              <a:chOff x="4150811" y="5139558"/>
              <a:chExt cx="389850" cy="354088"/>
            </a:xfrm>
          </p:grpSpPr>
          <p:sp>
            <p:nvSpPr>
              <p:cNvPr id="185" name="위쪽 화살표 61">
                <a:extLst>
                  <a:ext uri="{FF2B5EF4-FFF2-40B4-BE49-F238E27FC236}">
                    <a16:creationId xmlns:a16="http://schemas.microsoft.com/office/drawing/2014/main" id="{DDDD1056-5DA9-4B58-BDF6-0D96AA3B22E8}"/>
                  </a:ext>
                </a:extLst>
              </p:cNvPr>
              <p:cNvSpPr/>
              <p:nvPr/>
            </p:nvSpPr>
            <p:spPr>
              <a:xfrm>
                <a:off x="4291616" y="5139558"/>
                <a:ext cx="128377" cy="200025"/>
              </a:xfrm>
              <a:prstGeom prst="upArrow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A1CC87AE-E711-429C-98B9-4DF19400013F}"/>
                  </a:ext>
                </a:extLst>
              </p:cNvPr>
              <p:cNvSpPr txBox="1"/>
              <p:nvPr/>
            </p:nvSpPr>
            <p:spPr>
              <a:xfrm>
                <a:off x="4150811" y="5308980"/>
                <a:ext cx="38985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600" dirty="0">
                    <a:latin typeface="+mn-ea"/>
                  </a:rPr>
                  <a:t>400FT</a:t>
                </a:r>
                <a:endParaRPr lang="ko-KR" altLang="en-US" sz="600" dirty="0">
                  <a:latin typeface="+mn-ea"/>
                </a:endParaRPr>
              </a:p>
            </p:txBody>
          </p:sp>
        </p:grp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B853DD4-FA47-4642-A127-3B063122D752}"/>
              </a:ext>
            </a:extLst>
          </p:cNvPr>
          <p:cNvSpPr/>
          <p:nvPr/>
        </p:nvSpPr>
        <p:spPr>
          <a:xfrm>
            <a:off x="249423" y="5184206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846535E-4F55-4BBB-BCFA-DAB3397D567D}"/>
              </a:ext>
            </a:extLst>
          </p:cNvPr>
          <p:cNvSpPr/>
          <p:nvPr/>
        </p:nvSpPr>
        <p:spPr>
          <a:xfrm>
            <a:off x="249423" y="2044105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2D90F71-B5DD-4D78-B7BB-1D5FB14370BB}"/>
              </a:ext>
            </a:extLst>
          </p:cNvPr>
          <p:cNvSpPr/>
          <p:nvPr/>
        </p:nvSpPr>
        <p:spPr>
          <a:xfrm>
            <a:off x="249423" y="3977101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3262412" y="4037261"/>
            <a:ext cx="1368998" cy="144467"/>
            <a:chOff x="7000656" y="284324"/>
            <a:chExt cx="3790950" cy="400050"/>
          </a:xfrm>
        </p:grpSpPr>
        <p:pic>
          <p:nvPicPr>
            <p:cNvPr id="81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82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412772" y="5452131"/>
            <a:ext cx="1259958" cy="40312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2215843" y="545544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 주행 기능</a:t>
            </a:r>
            <a:r>
              <a:rPr lang="en-US" altLang="ko-KR" dirty="0"/>
              <a:t> </a:t>
            </a:r>
            <a:r>
              <a:rPr lang="ko-KR" altLang="en-US" dirty="0"/>
              <a:t>확장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06784" cy="5777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영역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[1], [2], [3], [4]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tap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하면 내용 확장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- 8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이상 사용자 입력이 없으면 기본 모드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[1], [3]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복귀</a:t>
            </a: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map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방향 표시 아이콘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해당 방향 기점 남은 거리 텍스트로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tap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하면 내용 확장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900" dirty="0"/>
              <a:t>자동주행</a:t>
            </a:r>
            <a:r>
              <a:rPr lang="en-US" altLang="ko-KR" sz="900" dirty="0"/>
              <a:t>_ map</a:t>
            </a:r>
            <a:r>
              <a:rPr lang="ko-KR" altLang="en-US" sz="900" dirty="0"/>
              <a:t> 상세 정보</a:t>
            </a:r>
            <a:r>
              <a:rPr lang="en-US" altLang="ko-KR" sz="900" dirty="0"/>
              <a:t>’</a:t>
            </a:r>
            <a:r>
              <a:rPr lang="ko-KR" altLang="en-US" sz="900" dirty="0"/>
              <a:t> 페이지</a:t>
            </a:r>
            <a:r>
              <a:rPr lang="en-US" altLang="ko-KR" sz="900" dirty="0"/>
              <a:t>(p.16)</a:t>
            </a:r>
            <a:r>
              <a:rPr lang="ko-KR" altLang="en-US" sz="900" dirty="0"/>
              <a:t> 참고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map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확장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클릭하면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TBT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확장 정보 제공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자동 주행 기본 모드의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미니맵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정보와 동일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확장된 상태에서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eye tracking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할 경우 기본 상태로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돌아감</a:t>
            </a:r>
            <a:br>
              <a:rPr lang="en-US" altLang="ko-KR" sz="9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재생중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음악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표지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재생 중 아이콘과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제목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텍스트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텍스트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줄 까지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영역 초과 시 텍스트 롤링 모션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텍스트가 길 경우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우에서 좌로 롤링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tap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하면 내용 확장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재생중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음악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확장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클릭하면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TBT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확장 정보 제공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표시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커버 이미지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노래제목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가수명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확장된 상태에서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eye tracking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할 경우 기본 상태로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돌아감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endParaRPr lang="en-US" altLang="ko-KR" sz="900" kern="100" dirty="0">
              <a:solidFill>
                <a:srgbClr val="7030A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883773" y="1977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sc_manual_function</a:t>
            </a:r>
            <a:endParaRPr lang="en-US" altLang="ko-KR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C9A21409-8811-497F-975A-9B927C8591A3}"/>
              </a:ext>
            </a:extLst>
          </p:cNvPr>
          <p:cNvGrpSpPr/>
          <p:nvPr/>
        </p:nvGrpSpPr>
        <p:grpSpPr>
          <a:xfrm flipV="1">
            <a:off x="3262412" y="5253055"/>
            <a:ext cx="1368998" cy="144467"/>
            <a:chOff x="7000656" y="284324"/>
            <a:chExt cx="3790950" cy="400050"/>
          </a:xfrm>
        </p:grpSpPr>
        <p:pic>
          <p:nvPicPr>
            <p:cNvPr id="112" name="그래픽 6">
              <a:extLst>
                <a:ext uri="{FF2B5EF4-FFF2-40B4-BE49-F238E27FC236}">
                  <a16:creationId xmlns:a16="http://schemas.microsoft.com/office/drawing/2014/main" id="{18C64BBB-1A69-4CC6-845A-E59D3E057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13" name="그래픽 7">
              <a:extLst>
                <a:ext uri="{FF2B5EF4-FFF2-40B4-BE49-F238E27FC236}">
                  <a16:creationId xmlns:a16="http://schemas.microsoft.com/office/drawing/2014/main" id="{13EBFA70-13AD-46EF-B9D0-ABE659D42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2378797" y="5455447"/>
            <a:ext cx="1240009" cy="365826"/>
            <a:chOff x="2141549" y="4959372"/>
            <a:chExt cx="1734876" cy="511821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484526" y="5010959"/>
              <a:ext cx="391899" cy="396458"/>
              <a:chOff x="13342173" y="3884556"/>
              <a:chExt cx="1555837" cy="1573931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13342187" y="3884556"/>
                <a:ext cx="1555823" cy="1555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5" name="직선 연결선 134"/>
              <p:cNvCxnSpPr/>
              <p:nvPr/>
            </p:nvCxnSpPr>
            <p:spPr>
              <a:xfrm>
                <a:off x="13342173" y="3884556"/>
                <a:ext cx="1555820" cy="15558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flipV="1">
                <a:off x="13342173" y="3884556"/>
                <a:ext cx="1555826" cy="15739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직사각형 116"/>
            <p:cNvSpPr/>
            <p:nvPr/>
          </p:nvSpPr>
          <p:spPr>
            <a:xfrm>
              <a:off x="2141549" y="4959372"/>
              <a:ext cx="1355060" cy="344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500" dirty="0">
                  <a:latin typeface="+mn-ea"/>
                </a:rPr>
                <a:t>MARVIN GAYE </a:t>
              </a:r>
            </a:p>
            <a:p>
              <a:pPr lvl="0" algn="r">
                <a:defRPr/>
              </a:pPr>
              <a:r>
                <a:rPr lang="en-US" altLang="ko-KR" sz="500" dirty="0">
                  <a:latin typeface="+mn-ea"/>
                </a:rPr>
                <a:t>(FEAT. MEGHAN TRAINOR)</a:t>
              </a: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753814" y="5255891"/>
              <a:ext cx="742794" cy="2153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400" dirty="0">
                  <a:latin typeface="+mn-ea"/>
                </a:rPr>
                <a:t>CHARLIE PUTH</a:t>
              </a:r>
              <a:endParaRPr lang="ko-KR" altLang="en-US" sz="400" dirty="0">
                <a:latin typeface="+mn-ea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02DC4A6-C141-4A6C-A514-F3014204AE61}"/>
              </a:ext>
            </a:extLst>
          </p:cNvPr>
          <p:cNvGrpSpPr/>
          <p:nvPr/>
        </p:nvGrpSpPr>
        <p:grpSpPr>
          <a:xfrm flipV="1">
            <a:off x="3262412" y="2113042"/>
            <a:ext cx="1368998" cy="144467"/>
            <a:chOff x="7000656" y="284324"/>
            <a:chExt cx="3790950" cy="400050"/>
          </a:xfrm>
        </p:grpSpPr>
        <p:pic>
          <p:nvPicPr>
            <p:cNvPr id="90" name="그래픽 6">
              <a:extLst>
                <a:ext uri="{FF2B5EF4-FFF2-40B4-BE49-F238E27FC236}">
                  <a16:creationId xmlns:a16="http://schemas.microsoft.com/office/drawing/2014/main" id="{A4FDB014-95C6-4BE0-904D-35E96915F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92" name="그래픽 7">
              <a:extLst>
                <a:ext uri="{FF2B5EF4-FFF2-40B4-BE49-F238E27FC236}">
                  <a16:creationId xmlns:a16="http://schemas.microsoft.com/office/drawing/2014/main" id="{2152AD28-5CCE-4550-B589-1323FC5CC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74BE06A-167D-4821-A9B9-EF8D66078037}"/>
              </a:ext>
            </a:extLst>
          </p:cNvPr>
          <p:cNvSpPr/>
          <p:nvPr/>
        </p:nvSpPr>
        <p:spPr>
          <a:xfrm>
            <a:off x="2853297" y="2250771"/>
            <a:ext cx="880199" cy="47483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B48DE47-8384-497B-9F2D-039D0C6AB3CF}"/>
              </a:ext>
            </a:extLst>
          </p:cNvPr>
          <p:cNvSpPr/>
          <p:nvPr/>
        </p:nvSpPr>
        <p:spPr>
          <a:xfrm>
            <a:off x="2650807" y="2250771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1EB10E4-A37C-4ACF-9E16-820E3550AEA0}"/>
              </a:ext>
            </a:extLst>
          </p:cNvPr>
          <p:cNvGrpSpPr/>
          <p:nvPr/>
        </p:nvGrpSpPr>
        <p:grpSpPr>
          <a:xfrm flipV="1">
            <a:off x="3262412" y="869910"/>
            <a:ext cx="1368998" cy="144467"/>
            <a:chOff x="7000656" y="284324"/>
            <a:chExt cx="3790950" cy="400050"/>
          </a:xfrm>
        </p:grpSpPr>
        <p:pic>
          <p:nvPicPr>
            <p:cNvPr id="147" name="그래픽 6">
              <a:extLst>
                <a:ext uri="{FF2B5EF4-FFF2-40B4-BE49-F238E27FC236}">
                  <a16:creationId xmlns:a16="http://schemas.microsoft.com/office/drawing/2014/main" id="{570767B7-65FC-4B0D-BDAD-23AEAB7B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48" name="그래픽 7">
              <a:extLst>
                <a:ext uri="{FF2B5EF4-FFF2-40B4-BE49-F238E27FC236}">
                  <a16:creationId xmlns:a16="http://schemas.microsoft.com/office/drawing/2014/main" id="{63277221-8884-4E9F-9122-0D22B1CA7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170" name="오른쪽 화살표 11">
            <a:extLst>
              <a:ext uri="{FF2B5EF4-FFF2-40B4-BE49-F238E27FC236}">
                <a16:creationId xmlns:a16="http://schemas.microsoft.com/office/drawing/2014/main" id="{9AAF80D9-000C-41E1-982C-8D0B4EE04F86}"/>
              </a:ext>
            </a:extLst>
          </p:cNvPr>
          <p:cNvSpPr/>
          <p:nvPr/>
        </p:nvSpPr>
        <p:spPr>
          <a:xfrm rot="5400000">
            <a:off x="3763349" y="1693956"/>
            <a:ext cx="378050" cy="337525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오른쪽 화살표 11">
            <a:extLst>
              <a:ext uri="{FF2B5EF4-FFF2-40B4-BE49-F238E27FC236}">
                <a16:creationId xmlns:a16="http://schemas.microsoft.com/office/drawing/2014/main" id="{C0D18DD2-559F-4D1F-BCF2-9F7D68932D02}"/>
              </a:ext>
            </a:extLst>
          </p:cNvPr>
          <p:cNvSpPr/>
          <p:nvPr/>
        </p:nvSpPr>
        <p:spPr>
          <a:xfrm rot="5400000">
            <a:off x="3815025" y="4860416"/>
            <a:ext cx="347770" cy="310491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196A85-BEC5-4740-993D-4EC8D0722ABB}"/>
              </a:ext>
            </a:extLst>
          </p:cNvPr>
          <p:cNvGrpSpPr/>
          <p:nvPr/>
        </p:nvGrpSpPr>
        <p:grpSpPr>
          <a:xfrm>
            <a:off x="2878231" y="2324103"/>
            <a:ext cx="856196" cy="336092"/>
            <a:chOff x="2089163" y="2443948"/>
            <a:chExt cx="958566" cy="376277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C31892B-CAF9-4642-A03D-D7F67019ADE4}"/>
                </a:ext>
              </a:extLst>
            </p:cNvPr>
            <p:cNvGrpSpPr/>
            <p:nvPr/>
          </p:nvGrpSpPr>
          <p:grpSpPr>
            <a:xfrm rot="19415969">
              <a:off x="2089163" y="2455970"/>
              <a:ext cx="376494" cy="351442"/>
              <a:chOff x="6161594" y="3262631"/>
              <a:chExt cx="553780" cy="516931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2AE7477B-4660-469A-94A6-84E29B7637F9}"/>
                  </a:ext>
                </a:extLst>
              </p:cNvPr>
              <p:cNvCxnSpPr>
                <a:cxnSpLocks/>
              </p:cNvCxnSpPr>
              <p:nvPr/>
            </p:nvCxnSpPr>
            <p:spPr>
              <a:xfrm rot="2184031" flipV="1">
                <a:off x="6467328" y="3262631"/>
                <a:ext cx="248046" cy="4324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4C9E451-E980-4626-BC5C-8294442FB41E}"/>
                  </a:ext>
                </a:extLst>
              </p:cNvPr>
              <p:cNvCxnSpPr>
                <a:cxnSpLocks/>
              </p:cNvCxnSpPr>
              <p:nvPr/>
            </p:nvCxnSpPr>
            <p:spPr>
              <a:xfrm rot="2184031" flipV="1">
                <a:off x="6161594" y="3478683"/>
                <a:ext cx="165767" cy="300879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2569A43-BF84-438B-91C4-18FDFB409352}"/>
                </a:ext>
              </a:extLst>
            </p:cNvPr>
            <p:cNvSpPr txBox="1"/>
            <p:nvPr/>
          </p:nvSpPr>
          <p:spPr>
            <a:xfrm>
              <a:off x="2441473" y="2443948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ARRIVE IN</a:t>
              </a:r>
            </a:p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MIN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E30F8AE-5690-4C08-BA76-41081719B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21245" y="2513378"/>
              <a:ext cx="299873" cy="306847"/>
            </a:xfrm>
            <a:prstGeom prst="rect">
              <a:avLst/>
            </a:prstGeom>
          </p:spPr>
        </p:pic>
      </p:grp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FC74FB0-21FF-462C-931F-3A900A4D839F}"/>
              </a:ext>
            </a:extLst>
          </p:cNvPr>
          <p:cNvSpPr/>
          <p:nvPr/>
        </p:nvSpPr>
        <p:spPr>
          <a:xfrm>
            <a:off x="2784169" y="4239968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53E93A-0B1A-4525-9A9A-FF695B93A58A}"/>
              </a:ext>
            </a:extLst>
          </p:cNvPr>
          <p:cNvGrpSpPr/>
          <p:nvPr/>
        </p:nvGrpSpPr>
        <p:grpSpPr>
          <a:xfrm>
            <a:off x="2954397" y="4268281"/>
            <a:ext cx="809837" cy="369332"/>
            <a:chOff x="4110383" y="4164295"/>
            <a:chExt cx="863761" cy="39392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1D82A5-3448-4255-BB3C-E815088C2F3B}"/>
                </a:ext>
              </a:extLst>
            </p:cNvPr>
            <p:cNvGrpSpPr/>
            <p:nvPr/>
          </p:nvGrpSpPr>
          <p:grpSpPr>
            <a:xfrm>
              <a:off x="4110383" y="4330956"/>
              <a:ext cx="863761" cy="227264"/>
              <a:chOff x="4110383" y="4354872"/>
              <a:chExt cx="863761" cy="227264"/>
            </a:xfrm>
          </p:grpSpPr>
          <p:sp>
            <p:nvSpPr>
              <p:cNvPr id="137" name="직사각형 136"/>
              <p:cNvSpPr/>
              <p:nvPr/>
            </p:nvSpPr>
            <p:spPr>
              <a:xfrm>
                <a:off x="4110383" y="4376171"/>
                <a:ext cx="863761" cy="196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600" dirty="0">
                    <a:latin typeface="+mn-ea"/>
                  </a:rPr>
                  <a:t>CHARLIE PUTH-M</a:t>
                </a: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68899" y="4354872"/>
                <a:ext cx="300269" cy="22726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65000">
                    <a:schemeClr val="bg1"/>
                  </a:gs>
                </a:gsLst>
                <a:lin ang="0" scaled="1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76D4A30-8F18-4074-B01E-E0F5AB3A04D5}"/>
                  </a:ext>
                </a:extLst>
              </p:cNvPr>
              <p:cNvSpPr/>
              <p:nvPr/>
            </p:nvSpPr>
            <p:spPr>
              <a:xfrm flipH="1">
                <a:off x="4131334" y="4354872"/>
                <a:ext cx="250800" cy="22726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65000">
                    <a:schemeClr val="bg1"/>
                  </a:gs>
                </a:gsLst>
                <a:lin ang="0" scaled="1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B1CC97C-5732-48B7-91AC-E3108F04479E}"/>
                </a:ext>
              </a:extLst>
            </p:cNvPr>
            <p:cNvGrpSpPr/>
            <p:nvPr/>
          </p:nvGrpSpPr>
          <p:grpSpPr>
            <a:xfrm>
              <a:off x="4393765" y="4164295"/>
              <a:ext cx="229292" cy="203640"/>
              <a:chOff x="4081463" y="3189242"/>
              <a:chExt cx="479094" cy="425496"/>
            </a:xfrm>
            <a:solidFill>
              <a:schemeClr val="tx1"/>
            </a:solidFill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75E3234-31AF-4B11-8BFD-D478AB1B3F18}"/>
                  </a:ext>
                </a:extLst>
              </p:cNvPr>
              <p:cNvSpPr/>
              <p:nvPr/>
            </p:nvSpPr>
            <p:spPr>
              <a:xfrm>
                <a:off x="4081463" y="3429000"/>
                <a:ext cx="71132" cy="185738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985D32B-45E6-4035-AB26-D921BB18F203}"/>
                  </a:ext>
                </a:extLst>
              </p:cNvPr>
              <p:cNvSpPr/>
              <p:nvPr/>
            </p:nvSpPr>
            <p:spPr>
              <a:xfrm>
                <a:off x="4187765" y="3302026"/>
                <a:ext cx="66821" cy="312712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9D9CD628-48D7-4C50-A0B4-D8CA8F9E0234}"/>
                  </a:ext>
                </a:extLst>
              </p:cNvPr>
              <p:cNvSpPr/>
              <p:nvPr/>
            </p:nvSpPr>
            <p:spPr>
              <a:xfrm>
                <a:off x="4289755" y="3454906"/>
                <a:ext cx="66821" cy="159832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CC00B8-2374-4E25-AB49-3081E86EA303}"/>
                  </a:ext>
                </a:extLst>
              </p:cNvPr>
              <p:cNvSpPr/>
              <p:nvPr/>
            </p:nvSpPr>
            <p:spPr>
              <a:xfrm>
                <a:off x="4391745" y="3189242"/>
                <a:ext cx="66821" cy="425496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94964D2D-034F-43C8-A570-DCD074B81BD7}"/>
                  </a:ext>
                </a:extLst>
              </p:cNvPr>
              <p:cNvSpPr/>
              <p:nvPr/>
            </p:nvSpPr>
            <p:spPr>
              <a:xfrm>
                <a:off x="4493736" y="3532716"/>
                <a:ext cx="66821" cy="82022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41" name="그림 140" descr="그리기이(가) 표시된 사진&#10;&#10;자동 생성된 설명">
            <a:extLst>
              <a:ext uri="{FF2B5EF4-FFF2-40B4-BE49-F238E27FC236}">
                <a16:creationId xmlns:a16="http://schemas.microsoft.com/office/drawing/2014/main" id="{AB629499-BFB3-4AC0-A868-55A736BE91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891711"/>
            <a:ext cx="641166" cy="704182"/>
          </a:xfrm>
          <a:prstGeom prst="rect">
            <a:avLst/>
          </a:prstGeom>
        </p:spPr>
      </p:pic>
      <p:pic>
        <p:nvPicPr>
          <p:cNvPr id="149" name="그림 148" descr="그리기이(가) 표시된 사진&#10;&#10;자동 생성된 설명">
            <a:extLst>
              <a:ext uri="{FF2B5EF4-FFF2-40B4-BE49-F238E27FC236}">
                <a16:creationId xmlns:a16="http://schemas.microsoft.com/office/drawing/2014/main" id="{42A250C3-EB67-4864-8140-37822C2F28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891711"/>
            <a:ext cx="641166" cy="704182"/>
          </a:xfrm>
          <a:prstGeom prst="rect">
            <a:avLst/>
          </a:prstGeom>
        </p:spPr>
      </p:pic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50A826FA-7E09-45AD-AB73-5436C0C87C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2109587"/>
            <a:ext cx="641166" cy="704182"/>
          </a:xfrm>
          <a:prstGeom prst="rect">
            <a:avLst/>
          </a:prstGeom>
        </p:spPr>
      </p:pic>
      <p:pic>
        <p:nvPicPr>
          <p:cNvPr id="190" name="그림 189" descr="그리기이(가) 표시된 사진&#10;&#10;자동 생성된 설명">
            <a:extLst>
              <a:ext uri="{FF2B5EF4-FFF2-40B4-BE49-F238E27FC236}">
                <a16:creationId xmlns:a16="http://schemas.microsoft.com/office/drawing/2014/main" id="{12D81074-256B-42A7-B3FA-406CCC886E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2109587"/>
            <a:ext cx="641166" cy="704182"/>
          </a:xfrm>
          <a:prstGeom prst="rect">
            <a:avLst/>
          </a:prstGeom>
        </p:spPr>
      </p:pic>
      <p:pic>
        <p:nvPicPr>
          <p:cNvPr id="191" name="그림 190" descr="그리기이(가) 표시된 사진&#10;&#10;자동 생성된 설명">
            <a:extLst>
              <a:ext uri="{FF2B5EF4-FFF2-40B4-BE49-F238E27FC236}">
                <a16:creationId xmlns:a16="http://schemas.microsoft.com/office/drawing/2014/main" id="{E3EB7C2C-7422-4CB6-A864-8494610FC0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4046750"/>
            <a:ext cx="641166" cy="704182"/>
          </a:xfrm>
          <a:prstGeom prst="rect">
            <a:avLst/>
          </a:prstGeom>
        </p:spPr>
      </p:pic>
      <p:pic>
        <p:nvPicPr>
          <p:cNvPr id="192" name="그림 191" descr="그리기이(가) 표시된 사진&#10;&#10;자동 생성된 설명">
            <a:extLst>
              <a:ext uri="{FF2B5EF4-FFF2-40B4-BE49-F238E27FC236}">
                <a16:creationId xmlns:a16="http://schemas.microsoft.com/office/drawing/2014/main" id="{E10E097A-7328-42CC-B6ED-FD3D107655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4046750"/>
            <a:ext cx="641166" cy="704182"/>
          </a:xfrm>
          <a:prstGeom prst="rect">
            <a:avLst/>
          </a:prstGeom>
        </p:spPr>
      </p:pic>
      <p:pic>
        <p:nvPicPr>
          <p:cNvPr id="193" name="그림 192" descr="그리기이(가) 표시된 사진&#10;&#10;자동 생성된 설명">
            <a:extLst>
              <a:ext uri="{FF2B5EF4-FFF2-40B4-BE49-F238E27FC236}">
                <a16:creationId xmlns:a16="http://schemas.microsoft.com/office/drawing/2014/main" id="{6E83A7B6-8CD4-4C35-9DE2-A078B20283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5252600"/>
            <a:ext cx="641166" cy="704182"/>
          </a:xfrm>
          <a:prstGeom prst="rect">
            <a:avLst/>
          </a:prstGeom>
        </p:spPr>
      </p:pic>
      <p:pic>
        <p:nvPicPr>
          <p:cNvPr id="194" name="그림 193" descr="그리기이(가) 표시된 사진&#10;&#10;자동 생성된 설명">
            <a:extLst>
              <a:ext uri="{FF2B5EF4-FFF2-40B4-BE49-F238E27FC236}">
                <a16:creationId xmlns:a16="http://schemas.microsoft.com/office/drawing/2014/main" id="{BF3AA0E8-AB4D-4EE3-934F-C6E949DB30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5252600"/>
            <a:ext cx="641166" cy="70418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AA4C51A-F0A2-471B-9E52-BA76B0A53C59}"/>
              </a:ext>
            </a:extLst>
          </p:cNvPr>
          <p:cNvGrpSpPr/>
          <p:nvPr/>
        </p:nvGrpSpPr>
        <p:grpSpPr>
          <a:xfrm>
            <a:off x="3213171" y="1144173"/>
            <a:ext cx="478059" cy="521655"/>
            <a:chOff x="4296358" y="1254648"/>
            <a:chExt cx="478059" cy="521655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762B8B5D-E4F2-48BF-94A7-7B12570F4232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2CF0DE94-1CD3-4570-9A17-652B097F2334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D4BA05A8-E26B-4884-B294-7735D4261898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C84597FB-C61C-4426-9D54-03221D9CD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27DE797-F6FC-4784-B977-B41FFE45900D}"/>
              </a:ext>
            </a:extLst>
          </p:cNvPr>
          <p:cNvSpPr/>
          <p:nvPr/>
        </p:nvSpPr>
        <p:spPr>
          <a:xfrm>
            <a:off x="3175312" y="1032421"/>
            <a:ext cx="363183" cy="44132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4204EDE-D3EC-42E4-96AC-FF649D941CCB}"/>
              </a:ext>
            </a:extLst>
          </p:cNvPr>
          <p:cNvSpPr/>
          <p:nvPr/>
        </p:nvSpPr>
        <p:spPr>
          <a:xfrm>
            <a:off x="2972042" y="102459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0F56589-DED6-48BE-9112-EFB941212FDD}"/>
              </a:ext>
            </a:extLst>
          </p:cNvPr>
          <p:cNvSpPr/>
          <p:nvPr/>
        </p:nvSpPr>
        <p:spPr>
          <a:xfrm>
            <a:off x="-6114" y="6166822"/>
            <a:ext cx="3624915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확장형 정보 삭제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기본형 정보들의 </a:t>
            </a:r>
            <a:r>
              <a:rPr lang="ko-KR" altLang="en-US" sz="1000" dirty="0" err="1">
                <a:solidFill>
                  <a:schemeClr val="bg1"/>
                </a:solidFill>
              </a:rPr>
              <a:t>토글</a:t>
            </a:r>
            <a:r>
              <a:rPr lang="ko-KR" altLang="en-US" sz="1000" dirty="0">
                <a:solidFill>
                  <a:schemeClr val="bg1"/>
                </a:solidFill>
              </a:rPr>
              <a:t> 구성으로 수정 예정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trip </a:t>
            </a:r>
            <a:r>
              <a:rPr lang="ko-KR" altLang="en-US" sz="1000" dirty="0">
                <a:solidFill>
                  <a:schemeClr val="bg1"/>
                </a:solidFill>
              </a:rPr>
              <a:t>정보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9B5EA9B0-B43B-46D6-AE17-677B8FEDE327}"/>
              </a:ext>
            </a:extLst>
          </p:cNvPr>
          <p:cNvGrpSpPr/>
          <p:nvPr/>
        </p:nvGrpSpPr>
        <p:grpSpPr>
          <a:xfrm>
            <a:off x="3143836" y="2291077"/>
            <a:ext cx="1791058" cy="608498"/>
            <a:chOff x="3143836" y="1056715"/>
            <a:chExt cx="1791058" cy="608498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4B10D974-B47D-4564-B1A6-3041F0D44768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E8F7670-F788-43B0-B2D4-D7ED2F0C48C7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2AF66C68-97D1-44A8-9941-DFBA1058AAF1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C827A1A-2695-404D-B86E-801A6C1B7867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15BEF277-292E-4BA7-B3A3-136B13F24241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82CCA75-5D07-444F-B264-2DB3D0871B55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EF66E7C8-FC33-4C08-B84A-83DBFF21E5EE}"/>
              </a:ext>
            </a:extLst>
          </p:cNvPr>
          <p:cNvGrpSpPr/>
          <p:nvPr/>
        </p:nvGrpSpPr>
        <p:grpSpPr>
          <a:xfrm>
            <a:off x="3143836" y="4217719"/>
            <a:ext cx="1791058" cy="608498"/>
            <a:chOff x="3143836" y="1056715"/>
            <a:chExt cx="1791058" cy="608498"/>
          </a:xfrm>
        </p:grpSpPr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D78E5BA6-1BB9-4763-8F3D-1C14FC574CC7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4F662128-3A9F-4680-BB16-6AD8D659B821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2CC870D2-90BA-4836-82CE-0D1B533E2E9E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495D42C-9471-4FFA-8773-BDB33BDCEF09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827F2B8-069C-4987-A8CB-94433B039BB7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4E13A8D4-50F7-48B3-846C-44D6ABAF2F5F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72A5D74-9E7B-483C-833F-B4E399AE71D8}"/>
              </a:ext>
            </a:extLst>
          </p:cNvPr>
          <p:cNvSpPr/>
          <p:nvPr/>
        </p:nvSpPr>
        <p:spPr>
          <a:xfrm>
            <a:off x="2988009" y="4238545"/>
            <a:ext cx="725149" cy="37844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036793E9-3190-4741-8A90-F894F2F39B03}"/>
              </a:ext>
            </a:extLst>
          </p:cNvPr>
          <p:cNvGrpSpPr/>
          <p:nvPr/>
        </p:nvGrpSpPr>
        <p:grpSpPr>
          <a:xfrm>
            <a:off x="3143836" y="5437244"/>
            <a:ext cx="1791058" cy="608498"/>
            <a:chOff x="3143836" y="1056715"/>
            <a:chExt cx="1791058" cy="608498"/>
          </a:xfrm>
        </p:grpSpPr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69ADEDA0-AFAF-4620-B219-46477A604DF8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2FC5764-E0E8-4515-AE9E-B62CAADC91E2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5B68B2FF-4655-44CF-B0C1-48315ECCD5DF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8FA7932B-5A7B-4CF4-B038-3C470E962EC1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30A8891-A945-4701-807A-4A0F916DDF6B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5CBD654-A34C-448D-A631-4554E2DB169B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3D94611-2C07-466E-915C-BA03BA307714}"/>
              </a:ext>
            </a:extLst>
          </p:cNvPr>
          <p:cNvGrpSpPr/>
          <p:nvPr/>
        </p:nvGrpSpPr>
        <p:grpSpPr>
          <a:xfrm>
            <a:off x="3181176" y="4356160"/>
            <a:ext cx="478059" cy="521655"/>
            <a:chOff x="4296358" y="1254648"/>
            <a:chExt cx="478059" cy="52165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A6712A4A-C080-4457-B3D8-333A062BA3DC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28C5B0B2-0BA5-4567-8405-0570EE68CB36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175" name="자유형: 도형 174">
                <a:extLst>
                  <a:ext uri="{FF2B5EF4-FFF2-40B4-BE49-F238E27FC236}">
                    <a16:creationId xmlns:a16="http://schemas.microsoft.com/office/drawing/2014/main" id="{7944D1C3-78F0-486B-B6C8-F532A40AE962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76" name="그림 175">
                <a:extLst>
                  <a:ext uri="{FF2B5EF4-FFF2-40B4-BE49-F238E27FC236}">
                    <a16:creationId xmlns:a16="http://schemas.microsoft.com/office/drawing/2014/main" id="{1C32F81C-C4E2-4463-92BE-4F1A834C5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209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5129458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0" name="사다리꼴 189">
            <a:extLst>
              <a:ext uri="{FF2B5EF4-FFF2-40B4-BE49-F238E27FC236}">
                <a16:creationId xmlns:a16="http://schemas.microsoft.com/office/drawing/2014/main" id="{4AEE7413-8F23-4254-8478-82744EF0AEE2}"/>
              </a:ext>
            </a:extLst>
          </p:cNvPr>
          <p:cNvSpPr/>
          <p:nvPr/>
        </p:nvSpPr>
        <p:spPr>
          <a:xfrm rot="5400000" flipH="1">
            <a:off x="1292445" y="4078475"/>
            <a:ext cx="862625" cy="2930687"/>
          </a:xfrm>
          <a:prstGeom prst="trapezoid">
            <a:avLst>
              <a:gd name="adj" fmla="val 13759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209924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사다리꼴 68"/>
          <p:cNvSpPr/>
          <p:nvPr/>
        </p:nvSpPr>
        <p:spPr>
          <a:xfrm rot="16200000">
            <a:off x="5743088" y="2168695"/>
            <a:ext cx="862625" cy="2930687"/>
          </a:xfrm>
          <a:prstGeom prst="trapezoid">
            <a:avLst>
              <a:gd name="adj" fmla="val 13759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 주행 </a:t>
            </a:r>
            <a:r>
              <a:rPr lang="en-US" altLang="ko-KR" dirty="0"/>
              <a:t>_ </a:t>
            </a:r>
            <a:r>
              <a:rPr lang="ko-KR" altLang="en-US" dirty="0"/>
              <a:t>좌우 시선 이동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3523722" cy="3908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시선이 중앙에 있을 때</a:t>
            </a: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indicator :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시선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얼굴 방향에 맞춰 부드럽게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우측으로 이동할 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우측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2/3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지점을 통과할 때 액션 실행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정보가 시선 반대 방향으로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우측 사이드 미러 정보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확장 중일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정보가 기본형으로 축소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좌측으로 이동할 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좌측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2/3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지점을 통과할 때 액션 실행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주행 정보가 좌측 시선 반대 방향으로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좌측 사이드 미러 정보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확장 중일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정보가 기본형으로 축소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1173006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265489" y="100865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181135" y="5063579"/>
            <a:ext cx="5229136" cy="97529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640196" y="3149136"/>
            <a:ext cx="5062636" cy="9706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5417501" y="506190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3262412" y="1237341"/>
            <a:ext cx="1368998" cy="144467"/>
            <a:chOff x="7000656" y="284324"/>
            <a:chExt cx="3790950" cy="400050"/>
          </a:xfrm>
        </p:grpSpPr>
        <p:pic>
          <p:nvPicPr>
            <p:cNvPr id="93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94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5925D62-B6F7-44A9-8787-EFC4E193D302}"/>
              </a:ext>
            </a:extLst>
          </p:cNvPr>
          <p:cNvSpPr/>
          <p:nvPr/>
        </p:nvSpPr>
        <p:spPr>
          <a:xfrm>
            <a:off x="3262412" y="1200606"/>
            <a:ext cx="1368998" cy="20677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883773" y="19776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</a:t>
            </a:r>
            <a:r>
              <a:rPr lang="en-US" altLang="ko-KR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eyetracker</a:t>
            </a:r>
            <a:endParaRPr lang="en-US" altLang="ko-KR" dirty="0"/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FD9F02B-4733-4576-B501-69C3A9A76E0D}"/>
              </a:ext>
            </a:extLst>
          </p:cNvPr>
          <p:cNvGrpSpPr/>
          <p:nvPr/>
        </p:nvGrpSpPr>
        <p:grpSpPr>
          <a:xfrm flipV="1">
            <a:off x="3257839" y="3286673"/>
            <a:ext cx="1368998" cy="144467"/>
            <a:chOff x="7000656" y="284324"/>
            <a:chExt cx="3790950" cy="400050"/>
          </a:xfrm>
        </p:grpSpPr>
        <p:pic>
          <p:nvPicPr>
            <p:cNvPr id="171" name="그래픽 6">
              <a:extLst>
                <a:ext uri="{FF2B5EF4-FFF2-40B4-BE49-F238E27FC236}">
                  <a16:creationId xmlns:a16="http://schemas.microsoft.com/office/drawing/2014/main" id="{1D8B7C23-EC23-4291-AA33-19CBF7001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72" name="그래픽 7">
              <a:extLst>
                <a:ext uri="{FF2B5EF4-FFF2-40B4-BE49-F238E27FC236}">
                  <a16:creationId xmlns:a16="http://schemas.microsoft.com/office/drawing/2014/main" id="{4D5A1026-9FBC-487E-993E-308F8EA5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78919" y="284324"/>
              <a:ext cx="200026" cy="400050"/>
            </a:xfrm>
            <a:prstGeom prst="rect">
              <a:avLst/>
            </a:prstGeom>
          </p:spPr>
        </p:pic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23D51C3-8573-40AC-A1B8-7EEB114C872C}"/>
              </a:ext>
            </a:extLst>
          </p:cNvPr>
          <p:cNvSpPr/>
          <p:nvPr/>
        </p:nvSpPr>
        <p:spPr>
          <a:xfrm>
            <a:off x="2441555" y="314913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D7E97A17-480A-42F9-B586-8DAFA28FE768}"/>
              </a:ext>
            </a:extLst>
          </p:cNvPr>
          <p:cNvGrpSpPr/>
          <p:nvPr/>
        </p:nvGrpSpPr>
        <p:grpSpPr>
          <a:xfrm flipV="1">
            <a:off x="3262412" y="5202441"/>
            <a:ext cx="1368998" cy="144467"/>
            <a:chOff x="7000656" y="284324"/>
            <a:chExt cx="3790950" cy="400050"/>
          </a:xfrm>
        </p:grpSpPr>
        <p:pic>
          <p:nvPicPr>
            <p:cNvPr id="197" name="그래픽 6">
              <a:extLst>
                <a:ext uri="{FF2B5EF4-FFF2-40B4-BE49-F238E27FC236}">
                  <a16:creationId xmlns:a16="http://schemas.microsoft.com/office/drawing/2014/main" id="{40D00E32-721F-4B6E-8954-9ABB11A6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98" name="그래픽 7">
              <a:extLst>
                <a:ext uri="{FF2B5EF4-FFF2-40B4-BE49-F238E27FC236}">
                  <a16:creationId xmlns:a16="http://schemas.microsoft.com/office/drawing/2014/main" id="{7D31DD34-B8F5-45AE-8064-12EB5E0D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11611" y="284324"/>
              <a:ext cx="200026" cy="40005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3AFF0C-AEC1-4C14-8D52-CE22F2C6568C}"/>
              </a:ext>
            </a:extLst>
          </p:cNvPr>
          <p:cNvGrpSpPr/>
          <p:nvPr/>
        </p:nvGrpSpPr>
        <p:grpSpPr>
          <a:xfrm>
            <a:off x="8075716" y="1866996"/>
            <a:ext cx="2439932" cy="405561"/>
            <a:chOff x="8075716" y="1977859"/>
            <a:chExt cx="2967810" cy="49330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9BE5C0-9151-4A13-8609-FD15DAB17E31}"/>
                </a:ext>
              </a:extLst>
            </p:cNvPr>
            <p:cNvGrpSpPr/>
            <p:nvPr/>
          </p:nvGrpSpPr>
          <p:grpSpPr>
            <a:xfrm>
              <a:off x="8075716" y="1977859"/>
              <a:ext cx="2967810" cy="338972"/>
              <a:chOff x="8066191" y="5022516"/>
              <a:chExt cx="2967810" cy="33897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F8B0BF7-EB57-4772-9591-BB9047B4892F}"/>
                  </a:ext>
                </a:extLst>
              </p:cNvPr>
              <p:cNvSpPr/>
              <p:nvPr/>
            </p:nvSpPr>
            <p:spPr>
              <a:xfrm>
                <a:off x="8066191" y="5022517"/>
                <a:ext cx="2967810" cy="3389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D4813A-77B9-4B55-99A6-1ED62DE94AB7}"/>
                  </a:ext>
                </a:extLst>
              </p:cNvPr>
              <p:cNvGrpSpPr/>
              <p:nvPr/>
            </p:nvGrpSpPr>
            <p:grpSpPr>
              <a:xfrm>
                <a:off x="9530972" y="5022516"/>
                <a:ext cx="1503021" cy="338971"/>
                <a:chOff x="9530973" y="5022516"/>
                <a:chExt cx="1127502" cy="338971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CC8F9493-21C2-4552-A0DF-E13826DD487C}"/>
                    </a:ext>
                  </a:extLst>
                </p:cNvPr>
                <p:cNvSpPr/>
                <p:nvPr/>
              </p:nvSpPr>
              <p:spPr>
                <a:xfrm>
                  <a:off x="10282949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8D1A987E-372D-4B89-ABB7-4A7B2A0FC7DD}"/>
                    </a:ext>
                  </a:extLst>
                </p:cNvPr>
                <p:cNvSpPr/>
                <p:nvPr/>
              </p:nvSpPr>
              <p:spPr>
                <a:xfrm>
                  <a:off x="990742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1D607E3B-4CE7-41AE-ADA4-9292B875D9BA}"/>
                    </a:ext>
                  </a:extLst>
                </p:cNvPr>
                <p:cNvSpPr/>
                <p:nvPr/>
              </p:nvSpPr>
              <p:spPr>
                <a:xfrm>
                  <a:off x="953097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AF3C79E4-0AE1-48F4-819F-26FFC4502090}"/>
                  </a:ext>
                </a:extLst>
              </p:cNvPr>
              <p:cNvSpPr/>
              <p:nvPr/>
            </p:nvSpPr>
            <p:spPr>
              <a:xfrm>
                <a:off x="9959679" y="5107093"/>
                <a:ext cx="169559" cy="169559"/>
              </a:xfrm>
              <a:prstGeom prst="ellipse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FE69123-D47A-4C1B-8226-7F989DF547D9}"/>
                </a:ext>
              </a:extLst>
            </p:cNvPr>
            <p:cNvGrpSpPr/>
            <p:nvPr/>
          </p:nvGrpSpPr>
          <p:grpSpPr>
            <a:xfrm flipH="1">
              <a:off x="9790795" y="2104708"/>
              <a:ext cx="281718" cy="366455"/>
              <a:chOff x="10081585" y="2112905"/>
              <a:chExt cx="281718" cy="36645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A6BBDB2-0C6B-494D-82A3-588DA6AFD39E}"/>
                  </a:ext>
                </a:extLst>
              </p:cNvPr>
              <p:cNvGrpSpPr/>
              <p:nvPr/>
            </p:nvGrpSpPr>
            <p:grpSpPr>
              <a:xfrm>
                <a:off x="10081585" y="2197642"/>
                <a:ext cx="281718" cy="281718"/>
                <a:chOff x="10945411" y="3083685"/>
                <a:chExt cx="850057" cy="850057"/>
              </a:xfrm>
            </p:grpSpPr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40C91AD0-3066-406D-91C1-943603E4E95B}"/>
                    </a:ext>
                  </a:extLst>
                </p:cNvPr>
                <p:cNvSpPr/>
                <p:nvPr/>
              </p:nvSpPr>
              <p:spPr>
                <a:xfrm>
                  <a:off x="10952548" y="3293250"/>
                  <a:ext cx="838200" cy="450056"/>
                </a:xfrm>
                <a:custGeom>
                  <a:avLst/>
                  <a:gdLst>
                    <a:gd name="connsiteX0" fmla="*/ 0 w 776287"/>
                    <a:gd name="connsiteY0" fmla="*/ 188119 h 390525"/>
                    <a:gd name="connsiteX1" fmla="*/ 135731 w 776287"/>
                    <a:gd name="connsiteY1" fmla="*/ 78582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776287"/>
                    <a:gd name="connsiteY0" fmla="*/ 188119 h 390525"/>
                    <a:gd name="connsiteX1" fmla="*/ 102393 w 776287"/>
                    <a:gd name="connsiteY1" fmla="*/ 64295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33350 w 802481"/>
                    <a:gd name="connsiteY10" fmla="*/ 302419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45268 w 802481"/>
                    <a:gd name="connsiteY9" fmla="*/ 385763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21494 w 802481"/>
                    <a:gd name="connsiteY7" fmla="*/ 381000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709613 w 802481"/>
                    <a:gd name="connsiteY6" fmla="*/ 309562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657225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702469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342900 w 835819"/>
                    <a:gd name="connsiteY2" fmla="*/ 23812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292894 w 835819"/>
                    <a:gd name="connsiteY2" fmla="*/ 11906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8200"/>
                    <a:gd name="connsiteY0" fmla="*/ 216693 h 450056"/>
                    <a:gd name="connsiteX1" fmla="*/ 130968 w 838200"/>
                    <a:gd name="connsiteY1" fmla="*/ 88107 h 450056"/>
                    <a:gd name="connsiteX2" fmla="*/ 295275 w 838200"/>
                    <a:gd name="connsiteY2" fmla="*/ 11906 h 450056"/>
                    <a:gd name="connsiteX3" fmla="*/ 514350 w 838200"/>
                    <a:gd name="connsiteY3" fmla="*/ 0 h 450056"/>
                    <a:gd name="connsiteX4" fmla="*/ 704850 w 838200"/>
                    <a:gd name="connsiteY4" fmla="*/ 90487 h 450056"/>
                    <a:gd name="connsiteX5" fmla="*/ 838200 w 838200"/>
                    <a:gd name="connsiteY5" fmla="*/ 209550 h 450056"/>
                    <a:gd name="connsiteX6" fmla="*/ 711994 w 838200"/>
                    <a:gd name="connsiteY6" fmla="*/ 333374 h 450056"/>
                    <a:gd name="connsiteX7" fmla="*/ 571500 w 838200"/>
                    <a:gd name="connsiteY7" fmla="*/ 416718 h 450056"/>
                    <a:gd name="connsiteX8" fmla="*/ 416719 w 838200"/>
                    <a:gd name="connsiteY8" fmla="*/ 450056 h 450056"/>
                    <a:gd name="connsiteX9" fmla="*/ 247649 w 838200"/>
                    <a:gd name="connsiteY9" fmla="*/ 409575 h 450056"/>
                    <a:gd name="connsiteX10" fmla="*/ 114300 w 838200"/>
                    <a:gd name="connsiteY10" fmla="*/ 330994 h 450056"/>
                    <a:gd name="connsiteX11" fmla="*/ 0 w 838200"/>
                    <a:gd name="connsiteY11" fmla="*/ 216693 h 450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8200" h="450056">
                      <a:moveTo>
                        <a:pt x="0" y="216693"/>
                      </a:moveTo>
                      <a:lnTo>
                        <a:pt x="130968" y="88107"/>
                      </a:lnTo>
                      <a:lnTo>
                        <a:pt x="295275" y="11906"/>
                      </a:lnTo>
                      <a:lnTo>
                        <a:pt x="514350" y="0"/>
                      </a:lnTo>
                      <a:lnTo>
                        <a:pt x="704850" y="90487"/>
                      </a:lnTo>
                      <a:lnTo>
                        <a:pt x="838200" y="209550"/>
                      </a:lnTo>
                      <a:lnTo>
                        <a:pt x="711994" y="333374"/>
                      </a:lnTo>
                      <a:lnTo>
                        <a:pt x="571500" y="416718"/>
                      </a:lnTo>
                      <a:lnTo>
                        <a:pt x="416719" y="450056"/>
                      </a:lnTo>
                      <a:lnTo>
                        <a:pt x="247649" y="409575"/>
                      </a:lnTo>
                      <a:lnTo>
                        <a:pt x="114300" y="330994"/>
                      </a:lnTo>
                      <a:lnTo>
                        <a:pt x="0" y="21669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A23E1F62-56DB-4E05-A4CB-EC7AADB7A6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5411" y="3083685"/>
                  <a:ext cx="850057" cy="850057"/>
                </a:xfrm>
                <a:prstGeom prst="rect">
                  <a:avLst/>
                </a:prstGeom>
              </p:spPr>
            </p:pic>
          </p:grpSp>
          <p:sp>
            <p:nvSpPr>
              <p:cNvPr id="34" name="화살표: 오른쪽 33">
                <a:extLst>
                  <a:ext uri="{FF2B5EF4-FFF2-40B4-BE49-F238E27FC236}">
                    <a16:creationId xmlns:a16="http://schemas.microsoft.com/office/drawing/2014/main" id="{C8C4B40F-9636-4CFD-BD32-E314513E6272}"/>
                  </a:ext>
                </a:extLst>
              </p:cNvPr>
              <p:cNvSpPr/>
              <p:nvPr/>
            </p:nvSpPr>
            <p:spPr>
              <a:xfrm rot="14321907">
                <a:off x="10014804" y="2204863"/>
                <a:ext cx="283089" cy="99174"/>
              </a:xfrm>
              <a:prstGeom prst="rightArrow">
                <a:avLst/>
              </a:prstGeom>
              <a:gradFill>
                <a:gsLst>
                  <a:gs pos="46000">
                    <a:schemeClr val="tx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4EB5CB0-2424-4079-949E-DD18292736FE}"/>
              </a:ext>
            </a:extLst>
          </p:cNvPr>
          <p:cNvGrpSpPr/>
          <p:nvPr/>
        </p:nvGrpSpPr>
        <p:grpSpPr>
          <a:xfrm>
            <a:off x="8075716" y="3536137"/>
            <a:ext cx="2439930" cy="401714"/>
            <a:chOff x="8075716" y="4057732"/>
            <a:chExt cx="2967810" cy="4886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525C6D-DBA9-4996-9F96-2B2465DF8899}"/>
                </a:ext>
              </a:extLst>
            </p:cNvPr>
            <p:cNvGrpSpPr/>
            <p:nvPr/>
          </p:nvGrpSpPr>
          <p:grpSpPr>
            <a:xfrm>
              <a:off x="8075716" y="4057732"/>
              <a:ext cx="2967810" cy="338972"/>
              <a:chOff x="8066191" y="6032166"/>
              <a:chExt cx="2967810" cy="3389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79CB59D3-334D-4BDF-9B21-6A02805A389E}"/>
                  </a:ext>
                </a:extLst>
              </p:cNvPr>
              <p:cNvSpPr/>
              <p:nvPr/>
            </p:nvSpPr>
            <p:spPr>
              <a:xfrm flipH="1">
                <a:off x="8066191" y="6032167"/>
                <a:ext cx="2967810" cy="3389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582AD50-E687-4227-AF3B-4044BB1F2A31}"/>
                  </a:ext>
                </a:extLst>
              </p:cNvPr>
              <p:cNvGrpSpPr/>
              <p:nvPr/>
            </p:nvGrpSpPr>
            <p:grpSpPr>
              <a:xfrm flipH="1">
                <a:off x="8066199" y="6032166"/>
                <a:ext cx="1503021" cy="338971"/>
                <a:chOff x="9530973" y="5022516"/>
                <a:chExt cx="1127502" cy="338971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0AAB3F03-F3E0-4D4A-BF3B-B3616688728D}"/>
                    </a:ext>
                  </a:extLst>
                </p:cNvPr>
                <p:cNvSpPr/>
                <p:nvPr/>
              </p:nvSpPr>
              <p:spPr>
                <a:xfrm>
                  <a:off x="10282949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7484F85-4669-4062-97C6-224973FCE849}"/>
                    </a:ext>
                  </a:extLst>
                </p:cNvPr>
                <p:cNvSpPr/>
                <p:nvPr/>
              </p:nvSpPr>
              <p:spPr>
                <a:xfrm>
                  <a:off x="990742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F75791D-2B1E-446C-9CB8-D1C491321B21}"/>
                    </a:ext>
                  </a:extLst>
                </p:cNvPr>
                <p:cNvSpPr/>
                <p:nvPr/>
              </p:nvSpPr>
              <p:spPr>
                <a:xfrm>
                  <a:off x="953097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1546015A-2396-4C3C-84E8-6ECE26E9C873}"/>
                  </a:ext>
                </a:extLst>
              </p:cNvPr>
              <p:cNvSpPr/>
              <p:nvPr/>
            </p:nvSpPr>
            <p:spPr>
              <a:xfrm>
                <a:off x="8997790" y="6116905"/>
                <a:ext cx="169559" cy="169559"/>
              </a:xfrm>
              <a:prstGeom prst="ellipse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72D84235-77AD-407F-B9FE-C0FD52342195}"/>
                </a:ext>
              </a:extLst>
            </p:cNvPr>
            <p:cNvGrpSpPr/>
            <p:nvPr/>
          </p:nvGrpSpPr>
          <p:grpSpPr>
            <a:xfrm>
              <a:off x="9068209" y="4179902"/>
              <a:ext cx="281718" cy="366455"/>
              <a:chOff x="10081585" y="2112905"/>
              <a:chExt cx="281718" cy="366455"/>
            </a:xfrm>
          </p:grpSpPr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2547243F-7AB2-4153-9072-CCC3AD2D2C5D}"/>
                  </a:ext>
                </a:extLst>
              </p:cNvPr>
              <p:cNvGrpSpPr/>
              <p:nvPr/>
            </p:nvGrpSpPr>
            <p:grpSpPr>
              <a:xfrm>
                <a:off x="10081585" y="2197642"/>
                <a:ext cx="281718" cy="281718"/>
                <a:chOff x="10945411" y="3083685"/>
                <a:chExt cx="850057" cy="850057"/>
              </a:xfrm>
            </p:grpSpPr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id="{241A9ED0-6F1D-4312-8BED-EC8A3F715341}"/>
                    </a:ext>
                  </a:extLst>
                </p:cNvPr>
                <p:cNvSpPr/>
                <p:nvPr/>
              </p:nvSpPr>
              <p:spPr>
                <a:xfrm>
                  <a:off x="10952548" y="3293250"/>
                  <a:ext cx="838200" cy="450056"/>
                </a:xfrm>
                <a:custGeom>
                  <a:avLst/>
                  <a:gdLst>
                    <a:gd name="connsiteX0" fmla="*/ 0 w 776287"/>
                    <a:gd name="connsiteY0" fmla="*/ 188119 h 390525"/>
                    <a:gd name="connsiteX1" fmla="*/ 135731 w 776287"/>
                    <a:gd name="connsiteY1" fmla="*/ 78582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776287"/>
                    <a:gd name="connsiteY0" fmla="*/ 188119 h 390525"/>
                    <a:gd name="connsiteX1" fmla="*/ 102393 w 776287"/>
                    <a:gd name="connsiteY1" fmla="*/ 64295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33350 w 802481"/>
                    <a:gd name="connsiteY10" fmla="*/ 302419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45268 w 802481"/>
                    <a:gd name="connsiteY9" fmla="*/ 385763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21494 w 802481"/>
                    <a:gd name="connsiteY7" fmla="*/ 381000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709613 w 802481"/>
                    <a:gd name="connsiteY6" fmla="*/ 309562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657225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702469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342900 w 835819"/>
                    <a:gd name="connsiteY2" fmla="*/ 23812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292894 w 835819"/>
                    <a:gd name="connsiteY2" fmla="*/ 11906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8200"/>
                    <a:gd name="connsiteY0" fmla="*/ 216693 h 450056"/>
                    <a:gd name="connsiteX1" fmla="*/ 130968 w 838200"/>
                    <a:gd name="connsiteY1" fmla="*/ 88107 h 450056"/>
                    <a:gd name="connsiteX2" fmla="*/ 295275 w 838200"/>
                    <a:gd name="connsiteY2" fmla="*/ 11906 h 450056"/>
                    <a:gd name="connsiteX3" fmla="*/ 514350 w 838200"/>
                    <a:gd name="connsiteY3" fmla="*/ 0 h 450056"/>
                    <a:gd name="connsiteX4" fmla="*/ 704850 w 838200"/>
                    <a:gd name="connsiteY4" fmla="*/ 90487 h 450056"/>
                    <a:gd name="connsiteX5" fmla="*/ 838200 w 838200"/>
                    <a:gd name="connsiteY5" fmla="*/ 209550 h 450056"/>
                    <a:gd name="connsiteX6" fmla="*/ 711994 w 838200"/>
                    <a:gd name="connsiteY6" fmla="*/ 333374 h 450056"/>
                    <a:gd name="connsiteX7" fmla="*/ 571500 w 838200"/>
                    <a:gd name="connsiteY7" fmla="*/ 416718 h 450056"/>
                    <a:gd name="connsiteX8" fmla="*/ 416719 w 838200"/>
                    <a:gd name="connsiteY8" fmla="*/ 450056 h 450056"/>
                    <a:gd name="connsiteX9" fmla="*/ 247649 w 838200"/>
                    <a:gd name="connsiteY9" fmla="*/ 409575 h 450056"/>
                    <a:gd name="connsiteX10" fmla="*/ 114300 w 838200"/>
                    <a:gd name="connsiteY10" fmla="*/ 330994 h 450056"/>
                    <a:gd name="connsiteX11" fmla="*/ 0 w 838200"/>
                    <a:gd name="connsiteY11" fmla="*/ 216693 h 450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8200" h="450056">
                      <a:moveTo>
                        <a:pt x="0" y="216693"/>
                      </a:moveTo>
                      <a:lnTo>
                        <a:pt x="130968" y="88107"/>
                      </a:lnTo>
                      <a:lnTo>
                        <a:pt x="295275" y="11906"/>
                      </a:lnTo>
                      <a:lnTo>
                        <a:pt x="514350" y="0"/>
                      </a:lnTo>
                      <a:lnTo>
                        <a:pt x="704850" y="90487"/>
                      </a:lnTo>
                      <a:lnTo>
                        <a:pt x="838200" y="209550"/>
                      </a:lnTo>
                      <a:lnTo>
                        <a:pt x="711994" y="333374"/>
                      </a:lnTo>
                      <a:lnTo>
                        <a:pt x="571500" y="416718"/>
                      </a:lnTo>
                      <a:lnTo>
                        <a:pt x="416719" y="450056"/>
                      </a:lnTo>
                      <a:lnTo>
                        <a:pt x="247649" y="409575"/>
                      </a:lnTo>
                      <a:lnTo>
                        <a:pt x="114300" y="330994"/>
                      </a:lnTo>
                      <a:lnTo>
                        <a:pt x="0" y="21669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51" name="그림 250">
                  <a:extLst>
                    <a:ext uri="{FF2B5EF4-FFF2-40B4-BE49-F238E27FC236}">
                      <a16:creationId xmlns:a16="http://schemas.microsoft.com/office/drawing/2014/main" id="{6004F9A8-AA9E-4A44-9C87-CF73EFBA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5411" y="3083685"/>
                  <a:ext cx="850057" cy="850057"/>
                </a:xfrm>
                <a:prstGeom prst="rect">
                  <a:avLst/>
                </a:prstGeom>
              </p:spPr>
            </p:pic>
          </p:grpSp>
          <p:sp>
            <p:nvSpPr>
              <p:cNvPr id="249" name="화살표: 오른쪽 248">
                <a:extLst>
                  <a:ext uri="{FF2B5EF4-FFF2-40B4-BE49-F238E27FC236}">
                    <a16:creationId xmlns:a16="http://schemas.microsoft.com/office/drawing/2014/main" id="{454239C3-3111-492A-9135-755D0632C3EA}"/>
                  </a:ext>
                </a:extLst>
              </p:cNvPr>
              <p:cNvSpPr/>
              <p:nvPr/>
            </p:nvSpPr>
            <p:spPr>
              <a:xfrm rot="14321907">
                <a:off x="10014804" y="2204863"/>
                <a:ext cx="283089" cy="99174"/>
              </a:xfrm>
              <a:prstGeom prst="rightArrow">
                <a:avLst/>
              </a:prstGeom>
              <a:gradFill>
                <a:gsLst>
                  <a:gs pos="46000">
                    <a:schemeClr val="tx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DFFB428B-A788-4BD0-B669-9FCA8C015EA1}"/>
              </a:ext>
            </a:extLst>
          </p:cNvPr>
          <p:cNvGrpSpPr/>
          <p:nvPr/>
        </p:nvGrpSpPr>
        <p:grpSpPr>
          <a:xfrm flipH="1">
            <a:off x="3729871" y="4099483"/>
            <a:ext cx="763114" cy="500309"/>
            <a:chOff x="9933602" y="2197642"/>
            <a:chExt cx="429701" cy="281718"/>
          </a:xfrm>
        </p:grpSpPr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C5762B45-6EA0-4C29-BB91-5FE92AA9AB61}"/>
                </a:ext>
              </a:extLst>
            </p:cNvPr>
            <p:cNvGrpSpPr/>
            <p:nvPr/>
          </p:nvGrpSpPr>
          <p:grpSpPr>
            <a:xfrm>
              <a:off x="10081585" y="2197642"/>
              <a:ext cx="281718" cy="281718"/>
              <a:chOff x="10945411" y="3083685"/>
              <a:chExt cx="850057" cy="850057"/>
            </a:xfrm>
          </p:grpSpPr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AD8C7292-5D91-4FB8-A621-217EDC828156}"/>
                  </a:ext>
                </a:extLst>
              </p:cNvPr>
              <p:cNvSpPr/>
              <p:nvPr/>
            </p:nvSpPr>
            <p:spPr>
              <a:xfrm>
                <a:off x="10952548" y="3293250"/>
                <a:ext cx="838200" cy="450056"/>
              </a:xfrm>
              <a:custGeom>
                <a:avLst/>
                <a:gdLst>
                  <a:gd name="connsiteX0" fmla="*/ 0 w 776287"/>
                  <a:gd name="connsiteY0" fmla="*/ 188119 h 390525"/>
                  <a:gd name="connsiteX1" fmla="*/ 135731 w 776287"/>
                  <a:gd name="connsiteY1" fmla="*/ 78582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776287"/>
                  <a:gd name="connsiteY0" fmla="*/ 188119 h 390525"/>
                  <a:gd name="connsiteX1" fmla="*/ 102393 w 776287"/>
                  <a:gd name="connsiteY1" fmla="*/ 64295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33350 w 802481"/>
                  <a:gd name="connsiteY10" fmla="*/ 302419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45268 w 802481"/>
                  <a:gd name="connsiteY9" fmla="*/ 385763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21494 w 802481"/>
                  <a:gd name="connsiteY7" fmla="*/ 381000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709613 w 802481"/>
                  <a:gd name="connsiteY6" fmla="*/ 309562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657225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702469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342900 w 835819"/>
                  <a:gd name="connsiteY2" fmla="*/ 23812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292894 w 835819"/>
                  <a:gd name="connsiteY2" fmla="*/ 11906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8200"/>
                  <a:gd name="connsiteY0" fmla="*/ 216693 h 450056"/>
                  <a:gd name="connsiteX1" fmla="*/ 130968 w 838200"/>
                  <a:gd name="connsiteY1" fmla="*/ 88107 h 450056"/>
                  <a:gd name="connsiteX2" fmla="*/ 295275 w 838200"/>
                  <a:gd name="connsiteY2" fmla="*/ 11906 h 450056"/>
                  <a:gd name="connsiteX3" fmla="*/ 514350 w 838200"/>
                  <a:gd name="connsiteY3" fmla="*/ 0 h 450056"/>
                  <a:gd name="connsiteX4" fmla="*/ 704850 w 838200"/>
                  <a:gd name="connsiteY4" fmla="*/ 90487 h 450056"/>
                  <a:gd name="connsiteX5" fmla="*/ 838200 w 838200"/>
                  <a:gd name="connsiteY5" fmla="*/ 209550 h 450056"/>
                  <a:gd name="connsiteX6" fmla="*/ 711994 w 838200"/>
                  <a:gd name="connsiteY6" fmla="*/ 333374 h 450056"/>
                  <a:gd name="connsiteX7" fmla="*/ 571500 w 838200"/>
                  <a:gd name="connsiteY7" fmla="*/ 416718 h 450056"/>
                  <a:gd name="connsiteX8" fmla="*/ 416719 w 838200"/>
                  <a:gd name="connsiteY8" fmla="*/ 450056 h 450056"/>
                  <a:gd name="connsiteX9" fmla="*/ 247649 w 838200"/>
                  <a:gd name="connsiteY9" fmla="*/ 409575 h 450056"/>
                  <a:gd name="connsiteX10" fmla="*/ 114300 w 838200"/>
                  <a:gd name="connsiteY10" fmla="*/ 330994 h 450056"/>
                  <a:gd name="connsiteX11" fmla="*/ 0 w 838200"/>
                  <a:gd name="connsiteY11" fmla="*/ 216693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8200" h="450056">
                    <a:moveTo>
                      <a:pt x="0" y="216693"/>
                    </a:moveTo>
                    <a:lnTo>
                      <a:pt x="130968" y="88107"/>
                    </a:lnTo>
                    <a:lnTo>
                      <a:pt x="295275" y="11906"/>
                    </a:lnTo>
                    <a:lnTo>
                      <a:pt x="514350" y="0"/>
                    </a:lnTo>
                    <a:lnTo>
                      <a:pt x="704850" y="90487"/>
                    </a:lnTo>
                    <a:lnTo>
                      <a:pt x="838200" y="209550"/>
                    </a:lnTo>
                    <a:lnTo>
                      <a:pt x="711994" y="333374"/>
                    </a:lnTo>
                    <a:lnTo>
                      <a:pt x="571500" y="416718"/>
                    </a:lnTo>
                    <a:lnTo>
                      <a:pt x="416719" y="450056"/>
                    </a:lnTo>
                    <a:lnTo>
                      <a:pt x="247649" y="409575"/>
                    </a:lnTo>
                    <a:lnTo>
                      <a:pt x="114300" y="330994"/>
                    </a:lnTo>
                    <a:lnTo>
                      <a:pt x="0" y="2166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56" name="그림 255">
                <a:extLst>
                  <a:ext uri="{FF2B5EF4-FFF2-40B4-BE49-F238E27FC236}">
                    <a16:creationId xmlns:a16="http://schemas.microsoft.com/office/drawing/2014/main" id="{123B13FB-144E-4284-984C-1E0703CC7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5411" y="3083685"/>
                <a:ext cx="850057" cy="850057"/>
              </a:xfrm>
              <a:prstGeom prst="rect">
                <a:avLst/>
              </a:prstGeom>
            </p:spPr>
          </p:pic>
        </p:grpSp>
        <p:sp>
          <p:nvSpPr>
            <p:cNvPr id="254" name="화살표: 오른쪽 253">
              <a:extLst>
                <a:ext uri="{FF2B5EF4-FFF2-40B4-BE49-F238E27FC236}">
                  <a16:creationId xmlns:a16="http://schemas.microsoft.com/office/drawing/2014/main" id="{58C54950-BA8E-45C3-BD15-6E0EEB360991}"/>
                </a:ext>
              </a:extLst>
            </p:cNvPr>
            <p:cNvSpPr/>
            <p:nvPr/>
          </p:nvSpPr>
          <p:spPr>
            <a:xfrm rot="13080112">
              <a:off x="9933602" y="2206828"/>
              <a:ext cx="361180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9172C12A-7128-46CC-A48C-D01E3DCB22A8}"/>
              </a:ext>
            </a:extLst>
          </p:cNvPr>
          <p:cNvGrpSpPr/>
          <p:nvPr/>
        </p:nvGrpSpPr>
        <p:grpSpPr>
          <a:xfrm>
            <a:off x="3462864" y="5994219"/>
            <a:ext cx="763114" cy="500309"/>
            <a:chOff x="9933602" y="2197642"/>
            <a:chExt cx="429701" cy="281718"/>
          </a:xfrm>
        </p:grpSpPr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B29F37A4-8D39-459F-B186-055F6273DAAA}"/>
                </a:ext>
              </a:extLst>
            </p:cNvPr>
            <p:cNvGrpSpPr/>
            <p:nvPr/>
          </p:nvGrpSpPr>
          <p:grpSpPr>
            <a:xfrm>
              <a:off x="10081585" y="2197642"/>
              <a:ext cx="281718" cy="281718"/>
              <a:chOff x="10945411" y="3083685"/>
              <a:chExt cx="850057" cy="850057"/>
            </a:xfrm>
          </p:grpSpPr>
          <p:sp>
            <p:nvSpPr>
              <p:cNvPr id="270" name="자유형: 도형 269">
                <a:extLst>
                  <a:ext uri="{FF2B5EF4-FFF2-40B4-BE49-F238E27FC236}">
                    <a16:creationId xmlns:a16="http://schemas.microsoft.com/office/drawing/2014/main" id="{7C0F2307-9E18-4C6A-863E-16B0374E9AEA}"/>
                  </a:ext>
                </a:extLst>
              </p:cNvPr>
              <p:cNvSpPr/>
              <p:nvPr/>
            </p:nvSpPr>
            <p:spPr>
              <a:xfrm>
                <a:off x="10952548" y="3293250"/>
                <a:ext cx="838200" cy="450056"/>
              </a:xfrm>
              <a:custGeom>
                <a:avLst/>
                <a:gdLst>
                  <a:gd name="connsiteX0" fmla="*/ 0 w 776287"/>
                  <a:gd name="connsiteY0" fmla="*/ 188119 h 390525"/>
                  <a:gd name="connsiteX1" fmla="*/ 135731 w 776287"/>
                  <a:gd name="connsiteY1" fmla="*/ 78582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776287"/>
                  <a:gd name="connsiteY0" fmla="*/ 188119 h 390525"/>
                  <a:gd name="connsiteX1" fmla="*/ 102393 w 776287"/>
                  <a:gd name="connsiteY1" fmla="*/ 64295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33350 w 802481"/>
                  <a:gd name="connsiteY10" fmla="*/ 302419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45268 w 802481"/>
                  <a:gd name="connsiteY9" fmla="*/ 385763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21494 w 802481"/>
                  <a:gd name="connsiteY7" fmla="*/ 381000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709613 w 802481"/>
                  <a:gd name="connsiteY6" fmla="*/ 309562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657225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702469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342900 w 835819"/>
                  <a:gd name="connsiteY2" fmla="*/ 23812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292894 w 835819"/>
                  <a:gd name="connsiteY2" fmla="*/ 11906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8200"/>
                  <a:gd name="connsiteY0" fmla="*/ 216693 h 450056"/>
                  <a:gd name="connsiteX1" fmla="*/ 130968 w 838200"/>
                  <a:gd name="connsiteY1" fmla="*/ 88107 h 450056"/>
                  <a:gd name="connsiteX2" fmla="*/ 295275 w 838200"/>
                  <a:gd name="connsiteY2" fmla="*/ 11906 h 450056"/>
                  <a:gd name="connsiteX3" fmla="*/ 514350 w 838200"/>
                  <a:gd name="connsiteY3" fmla="*/ 0 h 450056"/>
                  <a:gd name="connsiteX4" fmla="*/ 704850 w 838200"/>
                  <a:gd name="connsiteY4" fmla="*/ 90487 h 450056"/>
                  <a:gd name="connsiteX5" fmla="*/ 838200 w 838200"/>
                  <a:gd name="connsiteY5" fmla="*/ 209550 h 450056"/>
                  <a:gd name="connsiteX6" fmla="*/ 711994 w 838200"/>
                  <a:gd name="connsiteY6" fmla="*/ 333374 h 450056"/>
                  <a:gd name="connsiteX7" fmla="*/ 571500 w 838200"/>
                  <a:gd name="connsiteY7" fmla="*/ 416718 h 450056"/>
                  <a:gd name="connsiteX8" fmla="*/ 416719 w 838200"/>
                  <a:gd name="connsiteY8" fmla="*/ 450056 h 450056"/>
                  <a:gd name="connsiteX9" fmla="*/ 247649 w 838200"/>
                  <a:gd name="connsiteY9" fmla="*/ 409575 h 450056"/>
                  <a:gd name="connsiteX10" fmla="*/ 114300 w 838200"/>
                  <a:gd name="connsiteY10" fmla="*/ 330994 h 450056"/>
                  <a:gd name="connsiteX11" fmla="*/ 0 w 838200"/>
                  <a:gd name="connsiteY11" fmla="*/ 216693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8200" h="450056">
                    <a:moveTo>
                      <a:pt x="0" y="216693"/>
                    </a:moveTo>
                    <a:lnTo>
                      <a:pt x="130968" y="88107"/>
                    </a:lnTo>
                    <a:lnTo>
                      <a:pt x="295275" y="11906"/>
                    </a:lnTo>
                    <a:lnTo>
                      <a:pt x="514350" y="0"/>
                    </a:lnTo>
                    <a:lnTo>
                      <a:pt x="704850" y="90487"/>
                    </a:lnTo>
                    <a:lnTo>
                      <a:pt x="838200" y="209550"/>
                    </a:lnTo>
                    <a:lnTo>
                      <a:pt x="711994" y="333374"/>
                    </a:lnTo>
                    <a:lnTo>
                      <a:pt x="571500" y="416718"/>
                    </a:lnTo>
                    <a:lnTo>
                      <a:pt x="416719" y="450056"/>
                    </a:lnTo>
                    <a:lnTo>
                      <a:pt x="247649" y="409575"/>
                    </a:lnTo>
                    <a:lnTo>
                      <a:pt x="114300" y="330994"/>
                    </a:lnTo>
                    <a:lnTo>
                      <a:pt x="0" y="2166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71" name="그림 270">
                <a:extLst>
                  <a:ext uri="{FF2B5EF4-FFF2-40B4-BE49-F238E27FC236}">
                    <a16:creationId xmlns:a16="http://schemas.microsoft.com/office/drawing/2014/main" id="{AE8FE1C9-9EAB-4D82-8E48-403D2FAC9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5411" y="3083685"/>
                <a:ext cx="850057" cy="850057"/>
              </a:xfrm>
              <a:prstGeom prst="rect">
                <a:avLst/>
              </a:prstGeom>
            </p:spPr>
          </p:pic>
        </p:grpSp>
        <p:sp>
          <p:nvSpPr>
            <p:cNvPr id="269" name="화살표: 오른쪽 268">
              <a:extLst>
                <a:ext uri="{FF2B5EF4-FFF2-40B4-BE49-F238E27FC236}">
                  <a16:creationId xmlns:a16="http://schemas.microsoft.com/office/drawing/2014/main" id="{A8E7232B-2582-4582-9708-7E4D80F8CD27}"/>
                </a:ext>
              </a:extLst>
            </p:cNvPr>
            <p:cNvSpPr/>
            <p:nvPr/>
          </p:nvSpPr>
          <p:spPr>
            <a:xfrm rot="13080112">
              <a:off x="9933602" y="2206828"/>
              <a:ext cx="361180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E71710B-8380-42AD-9E81-5D75FF82AD97}"/>
              </a:ext>
            </a:extLst>
          </p:cNvPr>
          <p:cNvGrpSpPr/>
          <p:nvPr/>
        </p:nvGrpSpPr>
        <p:grpSpPr>
          <a:xfrm flipH="1">
            <a:off x="3660640" y="1999872"/>
            <a:ext cx="500308" cy="621172"/>
            <a:chOff x="10081585" y="2129585"/>
            <a:chExt cx="281718" cy="349775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75271B2D-A92F-479E-99D4-F6842655DA75}"/>
                </a:ext>
              </a:extLst>
            </p:cNvPr>
            <p:cNvGrpSpPr/>
            <p:nvPr/>
          </p:nvGrpSpPr>
          <p:grpSpPr>
            <a:xfrm>
              <a:off x="10081585" y="2197642"/>
              <a:ext cx="281718" cy="281718"/>
              <a:chOff x="10945411" y="3083685"/>
              <a:chExt cx="850057" cy="850057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0C60AB6C-5FBE-4024-A32A-B5F9F45CC1C3}"/>
                  </a:ext>
                </a:extLst>
              </p:cNvPr>
              <p:cNvSpPr/>
              <p:nvPr/>
            </p:nvSpPr>
            <p:spPr>
              <a:xfrm>
                <a:off x="10952548" y="3293250"/>
                <a:ext cx="838200" cy="450056"/>
              </a:xfrm>
              <a:custGeom>
                <a:avLst/>
                <a:gdLst>
                  <a:gd name="connsiteX0" fmla="*/ 0 w 776287"/>
                  <a:gd name="connsiteY0" fmla="*/ 188119 h 390525"/>
                  <a:gd name="connsiteX1" fmla="*/ 135731 w 776287"/>
                  <a:gd name="connsiteY1" fmla="*/ 78582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776287"/>
                  <a:gd name="connsiteY0" fmla="*/ 188119 h 390525"/>
                  <a:gd name="connsiteX1" fmla="*/ 102393 w 776287"/>
                  <a:gd name="connsiteY1" fmla="*/ 64295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33350 w 802481"/>
                  <a:gd name="connsiteY10" fmla="*/ 302419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45268 w 802481"/>
                  <a:gd name="connsiteY9" fmla="*/ 385763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21494 w 802481"/>
                  <a:gd name="connsiteY7" fmla="*/ 381000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709613 w 802481"/>
                  <a:gd name="connsiteY6" fmla="*/ 309562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657225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702469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342900 w 835819"/>
                  <a:gd name="connsiteY2" fmla="*/ 23812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292894 w 835819"/>
                  <a:gd name="connsiteY2" fmla="*/ 11906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8200"/>
                  <a:gd name="connsiteY0" fmla="*/ 216693 h 450056"/>
                  <a:gd name="connsiteX1" fmla="*/ 130968 w 838200"/>
                  <a:gd name="connsiteY1" fmla="*/ 88107 h 450056"/>
                  <a:gd name="connsiteX2" fmla="*/ 295275 w 838200"/>
                  <a:gd name="connsiteY2" fmla="*/ 11906 h 450056"/>
                  <a:gd name="connsiteX3" fmla="*/ 514350 w 838200"/>
                  <a:gd name="connsiteY3" fmla="*/ 0 h 450056"/>
                  <a:gd name="connsiteX4" fmla="*/ 704850 w 838200"/>
                  <a:gd name="connsiteY4" fmla="*/ 90487 h 450056"/>
                  <a:gd name="connsiteX5" fmla="*/ 838200 w 838200"/>
                  <a:gd name="connsiteY5" fmla="*/ 209550 h 450056"/>
                  <a:gd name="connsiteX6" fmla="*/ 711994 w 838200"/>
                  <a:gd name="connsiteY6" fmla="*/ 333374 h 450056"/>
                  <a:gd name="connsiteX7" fmla="*/ 571500 w 838200"/>
                  <a:gd name="connsiteY7" fmla="*/ 416718 h 450056"/>
                  <a:gd name="connsiteX8" fmla="*/ 416719 w 838200"/>
                  <a:gd name="connsiteY8" fmla="*/ 450056 h 450056"/>
                  <a:gd name="connsiteX9" fmla="*/ 247649 w 838200"/>
                  <a:gd name="connsiteY9" fmla="*/ 409575 h 450056"/>
                  <a:gd name="connsiteX10" fmla="*/ 114300 w 838200"/>
                  <a:gd name="connsiteY10" fmla="*/ 330994 h 450056"/>
                  <a:gd name="connsiteX11" fmla="*/ 0 w 838200"/>
                  <a:gd name="connsiteY11" fmla="*/ 216693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8200" h="450056">
                    <a:moveTo>
                      <a:pt x="0" y="216693"/>
                    </a:moveTo>
                    <a:lnTo>
                      <a:pt x="130968" y="88107"/>
                    </a:lnTo>
                    <a:lnTo>
                      <a:pt x="295275" y="11906"/>
                    </a:lnTo>
                    <a:lnTo>
                      <a:pt x="514350" y="0"/>
                    </a:lnTo>
                    <a:lnTo>
                      <a:pt x="704850" y="90487"/>
                    </a:lnTo>
                    <a:lnTo>
                      <a:pt x="838200" y="209550"/>
                    </a:lnTo>
                    <a:lnTo>
                      <a:pt x="711994" y="333374"/>
                    </a:lnTo>
                    <a:lnTo>
                      <a:pt x="571500" y="416718"/>
                    </a:lnTo>
                    <a:lnTo>
                      <a:pt x="416719" y="450056"/>
                    </a:lnTo>
                    <a:lnTo>
                      <a:pt x="247649" y="409575"/>
                    </a:lnTo>
                    <a:lnTo>
                      <a:pt x="114300" y="330994"/>
                    </a:lnTo>
                    <a:lnTo>
                      <a:pt x="0" y="2166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76" name="그림 275">
                <a:extLst>
                  <a:ext uri="{FF2B5EF4-FFF2-40B4-BE49-F238E27FC236}">
                    <a16:creationId xmlns:a16="http://schemas.microsoft.com/office/drawing/2014/main" id="{7351CD12-CF87-4E64-B35F-BE31FB3CD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5411" y="3083685"/>
                <a:ext cx="850057" cy="850057"/>
              </a:xfrm>
              <a:prstGeom prst="rect">
                <a:avLst/>
              </a:prstGeom>
            </p:spPr>
          </p:pic>
        </p:grpSp>
        <p:sp>
          <p:nvSpPr>
            <p:cNvPr id="274" name="화살표: 오른쪽 273">
              <a:extLst>
                <a:ext uri="{FF2B5EF4-FFF2-40B4-BE49-F238E27FC236}">
                  <a16:creationId xmlns:a16="http://schemas.microsoft.com/office/drawing/2014/main" id="{472C4CAC-930E-47E4-BA97-0042C1FD1C15}"/>
                </a:ext>
              </a:extLst>
            </p:cNvPr>
            <p:cNvSpPr/>
            <p:nvPr/>
          </p:nvSpPr>
          <p:spPr>
            <a:xfrm rot="16200000">
              <a:off x="10086745" y="2216105"/>
              <a:ext cx="272213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0" name="그림 119" descr="그리기이(가) 표시된 사진&#10;&#10;자동 생성된 설명">
            <a:extLst>
              <a:ext uri="{FF2B5EF4-FFF2-40B4-BE49-F238E27FC236}">
                <a16:creationId xmlns:a16="http://schemas.microsoft.com/office/drawing/2014/main" id="{03C46E3D-E1C2-4561-A434-03793D8F4F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1242855"/>
            <a:ext cx="641166" cy="704182"/>
          </a:xfrm>
          <a:prstGeom prst="rect">
            <a:avLst/>
          </a:prstGeom>
        </p:spPr>
      </p:pic>
      <p:pic>
        <p:nvPicPr>
          <p:cNvPr id="121" name="그림 120" descr="그리기이(가) 표시된 사진&#10;&#10;자동 생성된 설명">
            <a:extLst>
              <a:ext uri="{FF2B5EF4-FFF2-40B4-BE49-F238E27FC236}">
                <a16:creationId xmlns:a16="http://schemas.microsoft.com/office/drawing/2014/main" id="{C8223DEF-B573-4023-BA85-F67FF11577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6765028" y="3146299"/>
            <a:ext cx="883787" cy="970649"/>
          </a:xfrm>
          <a:prstGeom prst="rect">
            <a:avLst/>
          </a:prstGeom>
        </p:spPr>
      </p:pic>
      <p:pic>
        <p:nvPicPr>
          <p:cNvPr id="122" name="그림 121" descr="그리기이(가) 표시된 사진&#10;&#10;자동 생성된 설명">
            <a:extLst>
              <a:ext uri="{FF2B5EF4-FFF2-40B4-BE49-F238E27FC236}">
                <a16:creationId xmlns:a16="http://schemas.microsoft.com/office/drawing/2014/main" id="{5F0C3514-D90F-494B-B79B-B3F2220D29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8414" y="5058493"/>
            <a:ext cx="883787" cy="970649"/>
          </a:xfrm>
          <a:prstGeom prst="rect">
            <a:avLst/>
          </a:prstGeom>
        </p:spPr>
      </p:pic>
      <p:pic>
        <p:nvPicPr>
          <p:cNvPr id="123" name="그림 122" descr="그리기이(가) 표시된 사진&#10;&#10;자동 생성된 설명">
            <a:extLst>
              <a:ext uri="{FF2B5EF4-FFF2-40B4-BE49-F238E27FC236}">
                <a16:creationId xmlns:a16="http://schemas.microsoft.com/office/drawing/2014/main" id="{0EA5EA5A-557D-4C58-86D2-E955900972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1237341"/>
            <a:ext cx="641166" cy="704182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450EA58-6221-4631-B0C1-819396A8B03D}"/>
              </a:ext>
            </a:extLst>
          </p:cNvPr>
          <p:cNvGrpSpPr/>
          <p:nvPr/>
        </p:nvGrpSpPr>
        <p:grpSpPr>
          <a:xfrm>
            <a:off x="3719485" y="1413814"/>
            <a:ext cx="736795" cy="369332"/>
            <a:chOff x="3719485" y="2442441"/>
            <a:chExt cx="736795" cy="369332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E395DDA-9E63-4077-87AE-F29F9C478E68}"/>
                </a:ext>
              </a:extLst>
            </p:cNvPr>
            <p:cNvSpPr txBox="1"/>
            <p:nvPr/>
          </p:nvSpPr>
          <p:spPr>
            <a:xfrm>
              <a:off x="3719485" y="2442441"/>
              <a:ext cx="450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68</a:t>
              </a:r>
              <a:endParaRPr lang="ko-KR" altLang="en-US" sz="500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5960843-9E9F-4993-B830-23942B7C29A6}"/>
                </a:ext>
              </a:extLst>
            </p:cNvPr>
            <p:cNvSpPr/>
            <p:nvPr/>
          </p:nvSpPr>
          <p:spPr>
            <a:xfrm>
              <a:off x="404398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DF10BC06-7816-40AD-8EBB-523DA5990DE2}"/>
              </a:ext>
            </a:extLst>
          </p:cNvPr>
          <p:cNvSpPr txBox="1"/>
          <p:nvPr/>
        </p:nvSpPr>
        <p:spPr>
          <a:xfrm>
            <a:off x="3143836" y="1806868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A65CC7D-06BD-4E29-94F9-6B97E6D55B95}"/>
              </a:ext>
            </a:extLst>
          </p:cNvPr>
          <p:cNvSpPr txBox="1"/>
          <p:nvPr/>
        </p:nvSpPr>
        <p:spPr>
          <a:xfrm>
            <a:off x="3800050" y="1806868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0A41B1D-316E-4A6F-B6E7-38A31C0C9FD4}"/>
              </a:ext>
            </a:extLst>
          </p:cNvPr>
          <p:cNvSpPr txBox="1"/>
          <p:nvPr/>
        </p:nvSpPr>
        <p:spPr>
          <a:xfrm>
            <a:off x="4320623" y="1806868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4D5840D-9604-41C2-B45E-F670D41982F3}"/>
              </a:ext>
            </a:extLst>
          </p:cNvPr>
          <p:cNvGrpSpPr/>
          <p:nvPr/>
        </p:nvGrpSpPr>
        <p:grpSpPr>
          <a:xfrm>
            <a:off x="3142497" y="1449181"/>
            <a:ext cx="389850" cy="354088"/>
            <a:chOff x="4150811" y="5139558"/>
            <a:chExt cx="389850" cy="354088"/>
          </a:xfrm>
        </p:grpSpPr>
        <p:sp>
          <p:nvSpPr>
            <p:cNvPr id="140" name="위쪽 화살표 61">
              <a:extLst>
                <a:ext uri="{FF2B5EF4-FFF2-40B4-BE49-F238E27FC236}">
                  <a16:creationId xmlns:a16="http://schemas.microsoft.com/office/drawing/2014/main" id="{11D953F9-41CB-47A7-AA51-AEF9F3E2935A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4F585C5-B979-430A-8C6C-2D94C1695470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0D22EC13-C08D-409D-A109-5D56B03B4A17}"/>
              </a:ext>
            </a:extLst>
          </p:cNvPr>
          <p:cNvGrpSpPr/>
          <p:nvPr/>
        </p:nvGrpSpPr>
        <p:grpSpPr>
          <a:xfrm>
            <a:off x="3361451" y="3455533"/>
            <a:ext cx="736794" cy="369332"/>
            <a:chOff x="3719486" y="2442441"/>
            <a:chExt cx="736794" cy="36933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8C0EB5A-5DF3-47F1-AE5B-B21EA441CE4C}"/>
                </a:ext>
              </a:extLst>
            </p:cNvPr>
            <p:cNvSpPr txBox="1"/>
            <p:nvPr/>
          </p:nvSpPr>
          <p:spPr>
            <a:xfrm>
              <a:off x="3719486" y="244244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68</a:t>
              </a:r>
              <a:endParaRPr lang="ko-KR" altLang="en-US" sz="500" dirty="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F5C2BB9-0E5E-41EB-9B61-D5B7B70343C6}"/>
                </a:ext>
              </a:extLst>
            </p:cNvPr>
            <p:cNvSpPr/>
            <p:nvPr/>
          </p:nvSpPr>
          <p:spPr>
            <a:xfrm>
              <a:off x="404398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4015054F-4997-41B8-A05F-7BAF5B93C3DA}"/>
              </a:ext>
            </a:extLst>
          </p:cNvPr>
          <p:cNvSpPr txBox="1"/>
          <p:nvPr/>
        </p:nvSpPr>
        <p:spPr>
          <a:xfrm>
            <a:off x="3143836" y="3848587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4FDF081-270B-4ED2-BEF2-E42D3FC9EEDA}"/>
              </a:ext>
            </a:extLst>
          </p:cNvPr>
          <p:cNvSpPr txBox="1"/>
          <p:nvPr/>
        </p:nvSpPr>
        <p:spPr>
          <a:xfrm>
            <a:off x="3800050" y="3848587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8C42131-DC53-42E4-AE5D-52A2F52C8C37}"/>
              </a:ext>
            </a:extLst>
          </p:cNvPr>
          <p:cNvSpPr txBox="1"/>
          <p:nvPr/>
        </p:nvSpPr>
        <p:spPr>
          <a:xfrm>
            <a:off x="4320623" y="3848587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5A22C8A6-DBAF-43B5-A9CC-5E831B7CFC68}"/>
              </a:ext>
            </a:extLst>
          </p:cNvPr>
          <p:cNvGrpSpPr/>
          <p:nvPr/>
        </p:nvGrpSpPr>
        <p:grpSpPr>
          <a:xfrm>
            <a:off x="2784462" y="3490900"/>
            <a:ext cx="389850" cy="354088"/>
            <a:chOff x="4150811" y="5139558"/>
            <a:chExt cx="389850" cy="354088"/>
          </a:xfrm>
        </p:grpSpPr>
        <p:sp>
          <p:nvSpPr>
            <p:cNvPr id="167" name="위쪽 화살표 61">
              <a:extLst>
                <a:ext uri="{FF2B5EF4-FFF2-40B4-BE49-F238E27FC236}">
                  <a16:creationId xmlns:a16="http://schemas.microsoft.com/office/drawing/2014/main" id="{DEF0EC10-C0A9-4FDA-BCAF-F65A3FECC568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69281A9-A397-4035-802F-C46612C24A81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F5E8369-3D20-42DA-91FC-6698EC4333CA}"/>
              </a:ext>
            </a:extLst>
          </p:cNvPr>
          <p:cNvGrpSpPr/>
          <p:nvPr/>
        </p:nvGrpSpPr>
        <p:grpSpPr>
          <a:xfrm>
            <a:off x="4651046" y="5376201"/>
            <a:ext cx="736794" cy="369332"/>
            <a:chOff x="3719486" y="2442441"/>
            <a:chExt cx="736794" cy="369332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6FD93CB-E79C-4865-8495-93B8F4142EE6}"/>
                </a:ext>
              </a:extLst>
            </p:cNvPr>
            <p:cNvSpPr txBox="1"/>
            <p:nvPr/>
          </p:nvSpPr>
          <p:spPr>
            <a:xfrm>
              <a:off x="3719486" y="244244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68</a:t>
              </a:r>
              <a:endParaRPr lang="ko-KR" altLang="en-US" sz="500" dirty="0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0F65BE0D-7E70-48C4-8636-F01160CF31B1}"/>
                </a:ext>
              </a:extLst>
            </p:cNvPr>
            <p:cNvSpPr/>
            <p:nvPr/>
          </p:nvSpPr>
          <p:spPr>
            <a:xfrm>
              <a:off x="404398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CC1F78EC-C26C-40F3-A193-B464854F7B0C}"/>
              </a:ext>
            </a:extLst>
          </p:cNvPr>
          <p:cNvSpPr txBox="1"/>
          <p:nvPr/>
        </p:nvSpPr>
        <p:spPr>
          <a:xfrm>
            <a:off x="3143836" y="5769255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97FAB2-C0DF-4218-831D-79000204181A}"/>
              </a:ext>
            </a:extLst>
          </p:cNvPr>
          <p:cNvSpPr txBox="1"/>
          <p:nvPr/>
        </p:nvSpPr>
        <p:spPr>
          <a:xfrm>
            <a:off x="3800050" y="5769255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A0AF131-97B5-4150-B7CA-32652CB76D6A}"/>
              </a:ext>
            </a:extLst>
          </p:cNvPr>
          <p:cNvSpPr txBox="1"/>
          <p:nvPr/>
        </p:nvSpPr>
        <p:spPr>
          <a:xfrm>
            <a:off x="4320623" y="5769255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D88A6181-BCC1-4D44-A9DD-4C18C2323150}"/>
              </a:ext>
            </a:extLst>
          </p:cNvPr>
          <p:cNvGrpSpPr/>
          <p:nvPr/>
        </p:nvGrpSpPr>
        <p:grpSpPr>
          <a:xfrm>
            <a:off x="4074057" y="5411568"/>
            <a:ext cx="389850" cy="354088"/>
            <a:chOff x="4150811" y="5139558"/>
            <a:chExt cx="389850" cy="354088"/>
          </a:xfrm>
        </p:grpSpPr>
        <p:sp>
          <p:nvSpPr>
            <p:cNvPr id="193" name="위쪽 화살표 61">
              <a:extLst>
                <a:ext uri="{FF2B5EF4-FFF2-40B4-BE49-F238E27FC236}">
                  <a16:creationId xmlns:a16="http://schemas.microsoft.com/office/drawing/2014/main" id="{B885ECFF-0478-4399-AC1C-FAAE51E82CB9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39234D2-9F8E-4033-8FA6-8CFD866F1295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5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C9D6774-9958-4F24-BFFA-568E23861230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5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591838-6967-4EDB-85A6-1BBEDB96E6A6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B2057-5C97-4F4F-9B77-91C95966E4B3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94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3" cy="2454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 알림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정보가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아웃 되고 해당 위치에 도착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메시지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속도가 점차 줄어들면서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 도달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변화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진입 조건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수동 주행 기본 </a:t>
            </a:r>
            <a:r>
              <a:rPr lang="ko-KR" altLang="en-US" sz="900" dirty="0">
                <a:solidFill>
                  <a:prstClr val="black"/>
                </a:solidFill>
              </a:rPr>
              <a:t>화면에서 </a:t>
            </a:r>
            <a:r>
              <a:rPr lang="ko-KR" altLang="en-US" sz="900" dirty="0" err="1">
                <a:solidFill>
                  <a:prstClr val="black"/>
                </a:solidFill>
              </a:rPr>
              <a:t>미니맵</a:t>
            </a:r>
            <a:r>
              <a:rPr lang="ko-KR" altLang="en-US" sz="900" dirty="0">
                <a:solidFill>
                  <a:prstClr val="black"/>
                </a:solidFill>
              </a:rPr>
              <a:t> 정보 사용</a:t>
            </a:r>
            <a:r>
              <a:rPr lang="en-US" altLang="ko-KR" sz="900" dirty="0">
                <a:solidFill>
                  <a:prstClr val="black"/>
                </a:solidFill>
              </a:rPr>
              <a:t>, </a:t>
            </a:r>
            <a:r>
              <a:rPr lang="ko-KR" altLang="en-US" sz="900" dirty="0">
                <a:solidFill>
                  <a:prstClr val="black"/>
                </a:solidFill>
              </a:rPr>
              <a:t>사이드 미러 좌 우측 활성 조건 달성 후 입력 신호가 </a:t>
            </a:r>
            <a:r>
              <a:rPr lang="en-US" altLang="ko-KR" sz="900" dirty="0">
                <a:solidFill>
                  <a:prstClr val="black"/>
                </a:solidFill>
              </a:rPr>
              <a:t>10</a:t>
            </a:r>
            <a:r>
              <a:rPr lang="ko-KR" altLang="en-US" sz="900" dirty="0">
                <a:solidFill>
                  <a:prstClr val="black"/>
                </a:solidFill>
              </a:rPr>
              <a:t>초 이상 없을 때</a:t>
            </a:r>
            <a:r>
              <a:rPr lang="en-US" altLang="ko-KR" sz="900" dirty="0">
                <a:solidFill>
                  <a:prstClr val="black"/>
                </a:solidFill>
              </a:rPr>
              <a:t>, </a:t>
            </a:r>
            <a:r>
              <a:rPr lang="ko-KR" altLang="en-US" sz="900" dirty="0">
                <a:solidFill>
                  <a:prstClr val="black"/>
                </a:solidFill>
              </a:rPr>
              <a:t>도착 페이지 진입</a:t>
            </a:r>
            <a:endParaRPr lang="en-US" altLang="ko-KR" sz="9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900" dirty="0">
                <a:solidFill>
                  <a:prstClr val="black"/>
                </a:solidFill>
              </a:rPr>
              <a:t>- </a:t>
            </a:r>
            <a:r>
              <a:rPr lang="ko-KR" altLang="en-US" sz="900" dirty="0">
                <a:solidFill>
                  <a:prstClr val="black"/>
                </a:solidFill>
              </a:rPr>
              <a:t>진행자가 리모컨</a:t>
            </a:r>
            <a:r>
              <a:rPr lang="en-US" altLang="ko-KR" sz="900" dirty="0">
                <a:solidFill>
                  <a:prstClr val="black"/>
                </a:solidFill>
              </a:rPr>
              <a:t>/</a:t>
            </a:r>
            <a:r>
              <a:rPr lang="ko-KR" altLang="en-US" sz="900" dirty="0">
                <a:solidFill>
                  <a:prstClr val="black"/>
                </a:solidFill>
              </a:rPr>
              <a:t>앱을 사용할 경우도 동일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도착 알림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209924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C3A8E5-04E6-44C9-9B00-013410B3C41D}"/>
              </a:ext>
            </a:extLst>
          </p:cNvPr>
          <p:cNvGrpSpPr/>
          <p:nvPr/>
        </p:nvGrpSpPr>
        <p:grpSpPr>
          <a:xfrm flipV="1">
            <a:off x="3262412" y="3266287"/>
            <a:ext cx="1368998" cy="144467"/>
            <a:chOff x="7000656" y="284324"/>
            <a:chExt cx="3790950" cy="400050"/>
          </a:xfrm>
        </p:grpSpPr>
        <p:pic>
          <p:nvPicPr>
            <p:cNvPr id="21" name="그래픽 6">
              <a:extLst>
                <a:ext uri="{FF2B5EF4-FFF2-40B4-BE49-F238E27FC236}">
                  <a16:creationId xmlns:a16="http://schemas.microsoft.com/office/drawing/2014/main" id="{AED5B706-B5C4-4C7B-A1BC-2BFD61F18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22" name="그래픽 7">
              <a:extLst>
                <a:ext uri="{FF2B5EF4-FFF2-40B4-BE49-F238E27FC236}">
                  <a16:creationId xmlns:a16="http://schemas.microsoft.com/office/drawing/2014/main" id="{8477827F-6462-4E9F-86B4-89CB1A44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7D093C-B790-4274-8BF1-9EDBD065659A}"/>
              </a:ext>
            </a:extLst>
          </p:cNvPr>
          <p:cNvSpPr txBox="1"/>
          <p:nvPr/>
        </p:nvSpPr>
        <p:spPr>
          <a:xfrm>
            <a:off x="7883773" y="19776"/>
            <a:ext cx="192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</a:t>
            </a:r>
            <a:r>
              <a:rPr lang="en-US" altLang="ko-KR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arrive</a:t>
            </a:r>
            <a:endParaRPr lang="en-US" altLang="ko-KR" dirty="0"/>
          </a:p>
        </p:txBody>
      </p:sp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1050641C-A71F-4043-9010-D2EDA007E8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3247007"/>
            <a:ext cx="641166" cy="704182"/>
          </a:xfrm>
          <a:prstGeom prst="rect">
            <a:avLst/>
          </a:prstGeom>
        </p:spPr>
      </p:pic>
      <p:pic>
        <p:nvPicPr>
          <p:cNvPr id="37" name="그림 36" descr="그리기이(가) 표시된 사진&#10;&#10;자동 생성된 설명">
            <a:extLst>
              <a:ext uri="{FF2B5EF4-FFF2-40B4-BE49-F238E27FC236}">
                <a16:creationId xmlns:a16="http://schemas.microsoft.com/office/drawing/2014/main" id="{819E2792-40A1-49C6-94A0-BCCD8DA44D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3247007"/>
            <a:ext cx="641166" cy="70418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C57091-E5CC-4087-B432-D46574FE65B6}"/>
              </a:ext>
            </a:extLst>
          </p:cNvPr>
          <p:cNvSpPr/>
          <p:nvPr/>
        </p:nvSpPr>
        <p:spPr>
          <a:xfrm>
            <a:off x="2360742" y="3479618"/>
            <a:ext cx="12907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+mn-ea"/>
              </a:rPr>
              <a:t>ARRIVE AT HOTEL</a:t>
            </a:r>
            <a:endParaRPr lang="ko-KR" altLang="en-US" sz="1050" dirty="0"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6C022B7-CEBD-4293-900A-4C48B6C93E4A}"/>
              </a:ext>
            </a:extLst>
          </p:cNvPr>
          <p:cNvGrpSpPr/>
          <p:nvPr/>
        </p:nvGrpSpPr>
        <p:grpSpPr>
          <a:xfrm>
            <a:off x="3786009" y="3442393"/>
            <a:ext cx="609311" cy="369332"/>
            <a:chOff x="3786009" y="2442441"/>
            <a:chExt cx="609311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F0A4F3-AC69-4D3F-951D-DBD96BD15487}"/>
                </a:ext>
              </a:extLst>
            </p:cNvPr>
            <p:cNvSpPr txBox="1"/>
            <p:nvPr/>
          </p:nvSpPr>
          <p:spPr>
            <a:xfrm>
              <a:off x="3786009" y="244244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0</a:t>
              </a:r>
              <a:endParaRPr lang="ko-KR" altLang="en-US" sz="5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EED272-A774-410C-8041-7590C5B300B4}"/>
                </a:ext>
              </a:extLst>
            </p:cNvPr>
            <p:cNvSpPr/>
            <p:nvPr/>
          </p:nvSpPr>
          <p:spPr>
            <a:xfrm>
              <a:off x="398302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12B5C6-D311-4174-AC65-3A14F639A297}"/>
              </a:ext>
            </a:extLst>
          </p:cNvPr>
          <p:cNvSpPr txBox="1"/>
          <p:nvPr/>
        </p:nvSpPr>
        <p:spPr>
          <a:xfrm>
            <a:off x="3143836" y="3835447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C652F8-20EB-47A6-8B08-2458984E05C0}"/>
              </a:ext>
            </a:extLst>
          </p:cNvPr>
          <p:cNvSpPr txBox="1"/>
          <p:nvPr/>
        </p:nvSpPr>
        <p:spPr>
          <a:xfrm>
            <a:off x="3800050" y="3835447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999625-EA9B-41A7-9E6D-A49D5476CFE5}"/>
              </a:ext>
            </a:extLst>
          </p:cNvPr>
          <p:cNvSpPr txBox="1"/>
          <p:nvPr/>
        </p:nvSpPr>
        <p:spPr>
          <a:xfrm>
            <a:off x="4320623" y="3835447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14E20D-1D4A-4EFF-A07E-19F5CFE58982}"/>
              </a:ext>
            </a:extLst>
          </p:cNvPr>
          <p:cNvSpPr/>
          <p:nvPr/>
        </p:nvSpPr>
        <p:spPr>
          <a:xfrm>
            <a:off x="2154708" y="349559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85059E-831B-4709-A702-D07AA5CDDFF1}"/>
              </a:ext>
            </a:extLst>
          </p:cNvPr>
          <p:cNvSpPr/>
          <p:nvPr/>
        </p:nvSpPr>
        <p:spPr>
          <a:xfrm>
            <a:off x="2347490" y="3489487"/>
            <a:ext cx="1368998" cy="20677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6582FE7-C3CD-4BEB-8771-20C5968A9062}"/>
              </a:ext>
            </a:extLst>
          </p:cNvPr>
          <p:cNvSpPr/>
          <p:nvPr/>
        </p:nvSpPr>
        <p:spPr>
          <a:xfrm>
            <a:off x="4357688" y="348328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43CF31-04E7-4357-AC28-50225B41C559}"/>
              </a:ext>
            </a:extLst>
          </p:cNvPr>
          <p:cNvSpPr/>
          <p:nvPr/>
        </p:nvSpPr>
        <p:spPr>
          <a:xfrm>
            <a:off x="3785706" y="3480454"/>
            <a:ext cx="571982" cy="55582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73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212470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E66FA0C-C841-437A-AA1D-B3426BAA0BA6}"/>
              </a:ext>
            </a:extLst>
          </p:cNvPr>
          <p:cNvGrpSpPr/>
          <p:nvPr/>
        </p:nvGrpSpPr>
        <p:grpSpPr>
          <a:xfrm>
            <a:off x="653009" y="3224974"/>
            <a:ext cx="6670714" cy="215444"/>
            <a:chOff x="653009" y="3224974"/>
            <a:chExt cx="6670714" cy="21544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9A275CA-9620-4C8C-9AD5-05671D7BE990}"/>
                </a:ext>
              </a:extLst>
            </p:cNvPr>
            <p:cNvGrpSpPr/>
            <p:nvPr/>
          </p:nvGrpSpPr>
          <p:grpSpPr>
            <a:xfrm flipV="1">
              <a:off x="3262412" y="3266287"/>
              <a:ext cx="1368998" cy="144467"/>
              <a:chOff x="7000656" y="284324"/>
              <a:chExt cx="3790950" cy="400050"/>
            </a:xfrm>
          </p:grpSpPr>
          <p:pic>
            <p:nvPicPr>
              <p:cNvPr id="31" name="그래픽 6">
                <a:extLst>
                  <a:ext uri="{FF2B5EF4-FFF2-40B4-BE49-F238E27FC236}">
                    <a16:creationId xmlns:a16="http://schemas.microsoft.com/office/drawing/2014/main" id="{B65CA1C1-A14B-451C-BE92-11C081E322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00656" y="284324"/>
                <a:ext cx="3790950" cy="400050"/>
              </a:xfrm>
              <a:prstGeom prst="rect">
                <a:avLst/>
              </a:prstGeom>
            </p:spPr>
          </p:pic>
          <p:pic>
            <p:nvPicPr>
              <p:cNvPr id="32" name="그래픽 7">
                <a:extLst>
                  <a:ext uri="{FF2B5EF4-FFF2-40B4-BE49-F238E27FC236}">
                    <a16:creationId xmlns:a16="http://schemas.microsoft.com/office/drawing/2014/main" id="{BC85439A-C4AA-4310-8CCD-9A0907890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796118" y="284324"/>
                <a:ext cx="200025" cy="400050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C3389F-05E6-486D-ABAC-33873A5BA695}"/>
                </a:ext>
              </a:extLst>
            </p:cNvPr>
            <p:cNvSpPr txBox="1"/>
            <p:nvPr/>
          </p:nvSpPr>
          <p:spPr>
            <a:xfrm>
              <a:off x="6842501" y="3240363"/>
              <a:ext cx="4812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A11F8A2-2CD2-413A-8D84-B115C1985581}"/>
                </a:ext>
              </a:extLst>
            </p:cNvPr>
            <p:cNvGrpSpPr/>
            <p:nvPr/>
          </p:nvGrpSpPr>
          <p:grpSpPr>
            <a:xfrm>
              <a:off x="1279954" y="3224974"/>
              <a:ext cx="536128" cy="215444"/>
              <a:chOff x="4714737" y="2373044"/>
              <a:chExt cx="536128" cy="2154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6DD43C-449B-4440-B28A-3E10380D41F9}"/>
                  </a:ext>
                </a:extLst>
              </p:cNvPr>
              <p:cNvSpPr txBox="1"/>
              <p:nvPr/>
            </p:nvSpPr>
            <p:spPr>
              <a:xfrm>
                <a:off x="4798497" y="2373044"/>
                <a:ext cx="4523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596</a:t>
                </a:r>
                <a:r>
                  <a:rPr lang="ko-KR" altLang="en-US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</a:t>
                </a:r>
                <a:endParaRPr lang="ko-KR" alt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36" name="그래픽 51">
                <a:extLst>
                  <a:ext uri="{FF2B5EF4-FFF2-40B4-BE49-F238E27FC236}">
                    <a16:creationId xmlns:a16="http://schemas.microsoft.com/office/drawing/2014/main" id="{85049E53-9753-41E1-8EE7-C139CD241644}"/>
                  </a:ext>
                </a:extLst>
              </p:cNvPr>
              <p:cNvGrpSpPr/>
              <p:nvPr/>
            </p:nvGrpSpPr>
            <p:grpSpPr>
              <a:xfrm>
                <a:off x="4714737" y="2419291"/>
                <a:ext cx="122951" cy="128813"/>
                <a:chOff x="3225126" y="1071367"/>
                <a:chExt cx="122951" cy="128813"/>
              </a:xfrm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62ACCFFF-94E9-477A-8347-C29583B19037}"/>
                    </a:ext>
                  </a:extLst>
                </p:cNvPr>
                <p:cNvSpPr/>
                <p:nvPr/>
              </p:nvSpPr>
              <p:spPr>
                <a:xfrm>
                  <a:off x="3225126" y="1071367"/>
                  <a:ext cx="122951" cy="122951"/>
                </a:xfrm>
                <a:custGeom>
                  <a:avLst/>
                  <a:gdLst>
                    <a:gd name="connsiteX0" fmla="*/ 0 w 122950"/>
                    <a:gd name="connsiteY0" fmla="*/ 0 h 122950"/>
                    <a:gd name="connsiteX1" fmla="*/ 124698 w 122950"/>
                    <a:gd name="connsiteY1" fmla="*/ 0 h 122950"/>
                    <a:gd name="connsiteX2" fmla="*/ 124698 w 122950"/>
                    <a:gd name="connsiteY2" fmla="*/ 124698 h 122950"/>
                    <a:gd name="connsiteX3" fmla="*/ 0 w 122950"/>
                    <a:gd name="connsiteY3" fmla="*/ 124698 h 12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950" h="122950">
                      <a:moveTo>
                        <a:pt x="0" y="0"/>
                      </a:moveTo>
                      <a:lnTo>
                        <a:pt x="124698" y="0"/>
                      </a:lnTo>
                      <a:lnTo>
                        <a:pt x="124698" y="124698"/>
                      </a:lnTo>
                      <a:lnTo>
                        <a:pt x="0" y="1246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191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343829C7-F2A7-4C76-B8F1-8A70F7A9CE22}"/>
                    </a:ext>
                  </a:extLst>
                </p:cNvPr>
                <p:cNvSpPr/>
                <p:nvPr/>
              </p:nvSpPr>
              <p:spPr>
                <a:xfrm>
                  <a:off x="3225126" y="1077229"/>
                  <a:ext cx="122951" cy="122951"/>
                </a:xfrm>
                <a:custGeom>
                  <a:avLst/>
                  <a:gdLst>
                    <a:gd name="connsiteX0" fmla="*/ 0 w 122950"/>
                    <a:gd name="connsiteY0" fmla="*/ 0 h 122950"/>
                    <a:gd name="connsiteX1" fmla="*/ 124698 w 122950"/>
                    <a:gd name="connsiteY1" fmla="*/ 124698 h 12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2950" h="122950">
                      <a:moveTo>
                        <a:pt x="0" y="0"/>
                      </a:moveTo>
                      <a:lnTo>
                        <a:pt x="124698" y="124698"/>
                      </a:lnTo>
                    </a:path>
                  </a:pathLst>
                </a:custGeom>
                <a:ln w="6191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16F0A8A-4286-4493-910A-8776860503A3}"/>
                    </a:ext>
                  </a:extLst>
                </p:cNvPr>
                <p:cNvSpPr/>
                <p:nvPr/>
              </p:nvSpPr>
              <p:spPr>
                <a:xfrm>
                  <a:off x="3225126" y="1077229"/>
                  <a:ext cx="122951" cy="122951"/>
                </a:xfrm>
                <a:custGeom>
                  <a:avLst/>
                  <a:gdLst>
                    <a:gd name="connsiteX0" fmla="*/ 124698 w 122950"/>
                    <a:gd name="connsiteY0" fmla="*/ 0 h 122950"/>
                    <a:gd name="connsiteX1" fmla="*/ 0 w 122950"/>
                    <a:gd name="connsiteY1" fmla="*/ 124698 h 12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2950" h="122950">
                      <a:moveTo>
                        <a:pt x="124698" y="0"/>
                      </a:moveTo>
                      <a:lnTo>
                        <a:pt x="0" y="124698"/>
                      </a:lnTo>
                    </a:path>
                  </a:pathLst>
                </a:custGeom>
                <a:ln w="6191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231F453-B26E-4F44-A28B-42ACEA8F4F4C}"/>
                </a:ext>
              </a:extLst>
            </p:cNvPr>
            <p:cNvGrpSpPr/>
            <p:nvPr/>
          </p:nvGrpSpPr>
          <p:grpSpPr>
            <a:xfrm>
              <a:off x="653009" y="3224974"/>
              <a:ext cx="527834" cy="215444"/>
              <a:chOff x="3562350" y="1784394"/>
              <a:chExt cx="527834" cy="2154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6EB423-424C-45DD-8F87-0469ADE62955}"/>
                  </a:ext>
                </a:extLst>
              </p:cNvPr>
              <p:cNvSpPr txBox="1"/>
              <p:nvPr/>
            </p:nvSpPr>
            <p:spPr>
              <a:xfrm>
                <a:off x="3641022" y="1784394"/>
                <a:ext cx="4491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14:25</a:t>
                </a:r>
                <a:endParaRPr lang="ko-KR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0E94B486-585A-4724-9460-04FE917CD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62350" y="1827405"/>
                <a:ext cx="129422" cy="129422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3507435" cy="1967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퇴장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종료 및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KRELL audio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수납 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screen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슬립 모드로 전환되면서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AI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퇴장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내장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LED,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외장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LED,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전시장 전면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가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good-bye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승차 시의 역 방향으로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모션 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차내 전체 슬립 모드로 전환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퇴장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10140" b="9662"/>
          <a:stretch/>
        </p:blipFill>
        <p:spPr>
          <a:xfrm>
            <a:off x="248770" y="3212469"/>
            <a:ext cx="2943866" cy="84781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10140" b="9662"/>
          <a:stretch/>
        </p:blipFill>
        <p:spPr>
          <a:xfrm flipH="1">
            <a:off x="4696508" y="3212469"/>
            <a:ext cx="2943866" cy="84781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1211446" y="3577946"/>
            <a:ext cx="887767" cy="115410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733881" y="3577946"/>
            <a:ext cx="887767" cy="115410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562055-ADC9-4AE4-B59F-EFF19B381385}"/>
              </a:ext>
            </a:extLst>
          </p:cNvPr>
          <p:cNvSpPr txBox="1"/>
          <p:nvPr/>
        </p:nvSpPr>
        <p:spPr>
          <a:xfrm>
            <a:off x="7883773" y="19776"/>
            <a:ext cx="94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mt_bye</a:t>
            </a:r>
            <a:endParaRPr lang="en-US" altLang="ko-KR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94A4882-B5F0-4957-AECA-9FD707F33A75}"/>
              </a:ext>
            </a:extLst>
          </p:cNvPr>
          <p:cNvSpPr/>
          <p:nvPr/>
        </p:nvSpPr>
        <p:spPr>
          <a:xfrm>
            <a:off x="2796758" y="3479618"/>
            <a:ext cx="8547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latin typeface="+mn-ea"/>
              </a:rPr>
              <a:t>GOOD BYE</a:t>
            </a:r>
            <a:endParaRPr lang="ko-KR" altLang="en-US" sz="1050" dirty="0"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1B1D4D9-3D99-48FE-BAD1-F282DA1E4B87}"/>
              </a:ext>
            </a:extLst>
          </p:cNvPr>
          <p:cNvGrpSpPr/>
          <p:nvPr/>
        </p:nvGrpSpPr>
        <p:grpSpPr>
          <a:xfrm>
            <a:off x="3786009" y="3442393"/>
            <a:ext cx="609311" cy="369332"/>
            <a:chOff x="3786009" y="2442441"/>
            <a:chExt cx="609311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0A43B7-D864-4FC6-8D1A-19398AA1EC13}"/>
                </a:ext>
              </a:extLst>
            </p:cNvPr>
            <p:cNvSpPr txBox="1"/>
            <p:nvPr/>
          </p:nvSpPr>
          <p:spPr>
            <a:xfrm>
              <a:off x="3786009" y="244244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0</a:t>
              </a:r>
              <a:endParaRPr lang="ko-KR" altLang="en-US" sz="5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8964A8-6F3A-42EF-9898-6ABDDF4E39C5}"/>
                </a:ext>
              </a:extLst>
            </p:cNvPr>
            <p:cNvSpPr/>
            <p:nvPr/>
          </p:nvSpPr>
          <p:spPr>
            <a:xfrm>
              <a:off x="398302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F56DD7E-2AC0-46AA-A1B2-B4FD65CD3200}"/>
              </a:ext>
            </a:extLst>
          </p:cNvPr>
          <p:cNvSpPr txBox="1"/>
          <p:nvPr/>
        </p:nvSpPr>
        <p:spPr>
          <a:xfrm>
            <a:off x="3143836" y="3835447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C9A8A4-0852-4A77-AC59-63E17DD4BBC5}"/>
              </a:ext>
            </a:extLst>
          </p:cNvPr>
          <p:cNvSpPr txBox="1"/>
          <p:nvPr/>
        </p:nvSpPr>
        <p:spPr>
          <a:xfrm>
            <a:off x="3800050" y="3835447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F258C2-9C81-4F5A-BF91-E7521FF49DFF}"/>
              </a:ext>
            </a:extLst>
          </p:cNvPr>
          <p:cNvSpPr txBox="1"/>
          <p:nvPr/>
        </p:nvSpPr>
        <p:spPr>
          <a:xfrm>
            <a:off x="4320623" y="3835447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792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408119-10B9-4BD9-B36F-9143D06B2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4" y="1797449"/>
            <a:ext cx="7399150" cy="36610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A4E1F4B-DF30-4764-9BCB-E4BD291EFC42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EA76D0-1978-4B64-9C7F-86C1821E2C48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79CEF13-D45C-49B8-BB4F-92430F39623B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CB7866-BB1A-44B9-8107-6B70481A25CE}"/>
              </a:ext>
            </a:extLst>
          </p:cNvPr>
          <p:cNvSpPr txBox="1"/>
          <p:nvPr/>
        </p:nvSpPr>
        <p:spPr>
          <a:xfrm>
            <a:off x="136187" y="1977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체험 시작 상태로 전환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AFA4D3-BC1B-4119-97E7-D2C0AD67BD6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21B4EC-F89D-4DDF-AF03-92EEA9274DE6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832DA1-DA17-4FC8-A201-548192F23677}"/>
              </a:ext>
            </a:extLst>
          </p:cNvPr>
          <p:cNvSpPr/>
          <p:nvPr/>
        </p:nvSpPr>
        <p:spPr>
          <a:xfrm>
            <a:off x="7885216" y="688769"/>
            <a:ext cx="2680542" cy="688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체험 종료 후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칵핏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위치 자동 주행모드로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스크린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idle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진행자가 운전석 위치 변경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3F268-724F-4C51-92C2-B3621780C7F9}"/>
              </a:ext>
            </a:extLst>
          </p:cNvPr>
          <p:cNvSpPr txBox="1"/>
          <p:nvPr/>
        </p:nvSpPr>
        <p:spPr>
          <a:xfrm>
            <a:off x="7883773" y="197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mt_idle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0872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C9D6774-9958-4F24-BFFA-568E23861230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Appendix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591838-6967-4EDB-85A6-1BBEDB96E6A6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B2057-5C97-4F4F-9B77-91C95966E4B3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4D7D6-C31B-4E3E-B042-55F8EE9C0355}"/>
              </a:ext>
            </a:extLst>
          </p:cNvPr>
          <p:cNvSpPr txBox="1"/>
          <p:nvPr/>
        </p:nvSpPr>
        <p:spPr>
          <a:xfrm>
            <a:off x="4779934" y="3166674"/>
            <a:ext cx="2632131" cy="29341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** </a:t>
            </a:r>
            <a:r>
              <a:rPr lang="ko-KR" altLang="en-US" sz="1000" dirty="0"/>
              <a:t>예비 페이지로 디자인 진행 계획 없습니다</a:t>
            </a:r>
            <a:r>
              <a:rPr lang="en-US" altLang="ko-KR" sz="1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56447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A2910E-3E64-4654-A968-A85FAB23BEB2}"/>
              </a:ext>
            </a:extLst>
          </p:cNvPr>
          <p:cNvSpPr/>
          <p:nvPr/>
        </p:nvSpPr>
        <p:spPr>
          <a:xfrm>
            <a:off x="249423" y="1797449"/>
            <a:ext cx="7399151" cy="36610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949CB81B-040A-4419-9267-A0859C745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158" y="2019878"/>
            <a:ext cx="7011449" cy="321618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3648809-4EF9-4598-8DFE-A32CA1F1717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04B8D19-A61E-4500-8F1E-ADDB69A13911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F47859D-FC14-4158-8E30-89C3039230E3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6A28ED-52F7-4957-B075-B0102D9412EC}"/>
              </a:ext>
            </a:extLst>
          </p:cNvPr>
          <p:cNvSpPr txBox="1"/>
          <p:nvPr/>
        </p:nvSpPr>
        <p:spPr>
          <a:xfrm>
            <a:off x="136187" y="19776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v-touch </a:t>
            </a:r>
            <a:r>
              <a:rPr lang="ko-KR" altLang="en-US" dirty="0"/>
              <a:t>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B2B7F0-DF40-47CC-AD30-74AE914F64C7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0FA94-52FD-4C50-8A3B-A744709E9237}"/>
              </a:ext>
            </a:extLst>
          </p:cNvPr>
          <p:cNvSpPr txBox="1"/>
          <p:nvPr/>
        </p:nvSpPr>
        <p:spPr>
          <a:xfrm>
            <a:off x="2491505" y="3193073"/>
            <a:ext cx="2906757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Touch the space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where the indicator is visible.</a:t>
            </a:r>
            <a:endParaRPr lang="ko-KR" altLang="en-US" sz="11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4567E-FB74-4BC7-9DE9-4AF7E299B096}"/>
              </a:ext>
            </a:extLst>
          </p:cNvPr>
          <p:cNvSpPr/>
          <p:nvPr/>
        </p:nvSpPr>
        <p:spPr>
          <a:xfrm>
            <a:off x="7885216" y="688769"/>
            <a:ext cx="3557384" cy="4886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[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활성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가이드 문구 노출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영역 내 입력신호가 감지되면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필드가 활성상태로 변하면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이동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 노출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내 입력신호 감지 시 지정 위치에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생성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번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생성 후 부터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선택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 노출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체험자가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터치에 모두 성공하면 다음 단계로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endParaRPr lang="en-US" altLang="ko-KR" sz="90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인디케이터로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변환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역할 수행 후 다시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복귀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7E279070-B834-4676-9988-9D8A059939CC}"/>
              </a:ext>
            </a:extLst>
          </p:cNvPr>
          <p:cNvSpPr/>
          <p:nvPr/>
        </p:nvSpPr>
        <p:spPr>
          <a:xfrm rot="16200000">
            <a:off x="6215414" y="2280406"/>
            <a:ext cx="329809" cy="284318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508533-27FF-46C2-856A-EE8BB4129F8E}"/>
              </a:ext>
            </a:extLst>
          </p:cNvPr>
          <p:cNvSpPr/>
          <p:nvPr/>
        </p:nvSpPr>
        <p:spPr>
          <a:xfrm>
            <a:off x="5966667" y="221318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0DFAAC-DF70-480D-ABC7-E7A4703E73B2}"/>
              </a:ext>
            </a:extLst>
          </p:cNvPr>
          <p:cNvSpPr/>
          <p:nvPr/>
        </p:nvSpPr>
        <p:spPr>
          <a:xfrm>
            <a:off x="6161220" y="2213187"/>
            <a:ext cx="425779" cy="41875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2E149-1DAB-49E5-930A-99990D7C5956}"/>
              </a:ext>
            </a:extLst>
          </p:cNvPr>
          <p:cNvSpPr txBox="1"/>
          <p:nvPr/>
        </p:nvSpPr>
        <p:spPr>
          <a:xfrm>
            <a:off x="7883773" y="19776"/>
            <a:ext cx="256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sc_option_vtouchguide</a:t>
            </a:r>
            <a:endParaRPr lang="en-US" altLang="ko-KR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2E0FA2-4135-40AC-BA0D-4D36DDE60470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8F47C8-06AC-48D4-A09F-A2DFBAED0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433878"/>
              </p:ext>
            </p:extLst>
          </p:nvPr>
        </p:nvGraphicFramePr>
        <p:xfrm>
          <a:off x="7991472" y="2904207"/>
          <a:ext cx="40767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활성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화면을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향해 손을 들면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v-touch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모드로 진입합니다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이동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v-touch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가 활성화된 영역 안에서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 손을 이동해보세요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인디케이터가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보이는 공간을 터치해보세요</a:t>
                      </a: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58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Definition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87346" y="1292565"/>
            <a:ext cx="4630759" cy="229126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75736" y="1292565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7346" y="3583826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자동 주행 </a:t>
            </a:r>
            <a:r>
              <a:rPr lang="en-US" altLang="ko-KR" sz="1000" dirty="0"/>
              <a:t>(1920 x 950)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575736" y="1823173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수동 주행 </a:t>
            </a:r>
            <a:r>
              <a:rPr lang="en-US" altLang="ko-KR" sz="1000" dirty="0"/>
              <a:t>(1920 x</a:t>
            </a:r>
            <a:r>
              <a:rPr lang="ko-KR" altLang="en-US" sz="1000" dirty="0"/>
              <a:t> </a:t>
            </a:r>
            <a:r>
              <a:rPr lang="en-US" altLang="ko-KR" sz="1000" dirty="0"/>
              <a:t>220)</a:t>
            </a:r>
            <a:endParaRPr lang="ko-KR" altLang="en-US" sz="1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36" y="4996769"/>
            <a:ext cx="530932" cy="5309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92" y="4945303"/>
            <a:ext cx="438667" cy="59658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374999" y="5119801"/>
            <a:ext cx="1378003" cy="247650"/>
            <a:chOff x="2185459" y="5579397"/>
            <a:chExt cx="1378003" cy="247650"/>
          </a:xfrm>
        </p:grpSpPr>
        <p:sp>
          <p:nvSpPr>
            <p:cNvPr id="16" name="타원 15"/>
            <p:cNvSpPr/>
            <p:nvPr/>
          </p:nvSpPr>
          <p:spPr>
            <a:xfrm>
              <a:off x="2185459" y="5579397"/>
              <a:ext cx="247650" cy="247650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507083" y="5625837"/>
              <a:ext cx="1056379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>
                  <a:ea typeface="맑은 고딕" pitchFamily="50" charset="-127"/>
                </a:rPr>
                <a:t>Eye tracking point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170742" y="5166241"/>
            <a:ext cx="2235478" cy="153888"/>
            <a:chOff x="5101608" y="5633025"/>
            <a:chExt cx="2235478" cy="153888"/>
          </a:xfrm>
        </p:grpSpPr>
        <p:sp>
          <p:nvSpPr>
            <p:cNvPr id="24" name="직사각형 23"/>
            <p:cNvSpPr/>
            <p:nvPr/>
          </p:nvSpPr>
          <p:spPr>
            <a:xfrm>
              <a:off x="5867132" y="5633025"/>
              <a:ext cx="1469954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/>
                <a:t>Eye tracking - </a:t>
              </a:r>
              <a:r>
                <a:rPr lang="en-US" altLang="ko-KR" sz="1000" dirty="0">
                  <a:sym typeface="Wingdings" panose="05000000000000000000" pitchFamily="2" charset="2"/>
                </a:rPr>
                <a:t>movement</a:t>
              </a:r>
              <a:endParaRPr lang="en-US" altLang="ko-KR" sz="1000" dirty="0">
                <a:ea typeface="맑은 고딕" pitchFamily="50" charset="-127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5101608" y="5710381"/>
              <a:ext cx="689770" cy="5857"/>
            </a:xfrm>
            <a:prstGeom prst="straightConnector1">
              <a:avLst/>
            </a:prstGeom>
            <a:ln w="57150">
              <a:solidFill>
                <a:srgbClr val="FF0000">
                  <a:alpha val="50196"/>
                </a:srgbClr>
              </a:solidFill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1695903" y="5128994"/>
            <a:ext cx="1354474" cy="247650"/>
            <a:chOff x="2185459" y="5579397"/>
            <a:chExt cx="1354474" cy="247650"/>
          </a:xfrm>
        </p:grpSpPr>
        <p:sp>
          <p:nvSpPr>
            <p:cNvPr id="40" name="타원 39"/>
            <p:cNvSpPr/>
            <p:nvPr/>
          </p:nvSpPr>
          <p:spPr>
            <a:xfrm>
              <a:off x="2185459" y="5579397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621412" y="5625837"/>
              <a:ext cx="918521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/>
                <a:t>v-touch </a:t>
              </a:r>
              <a:r>
                <a:rPr lang="en-US" altLang="ko-KR" sz="1000" dirty="0">
                  <a:sym typeface="Wingdings" panose="05000000000000000000" pitchFamily="2" charset="2"/>
                </a:rPr>
                <a:t>-</a:t>
              </a:r>
              <a:r>
                <a:rPr lang="en-US" altLang="ko-KR" sz="1000" dirty="0"/>
                <a:t> touch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343240" y="5175434"/>
            <a:ext cx="2325246" cy="153888"/>
            <a:chOff x="5101608" y="5633025"/>
            <a:chExt cx="2325246" cy="153888"/>
          </a:xfrm>
        </p:grpSpPr>
        <p:sp>
          <p:nvSpPr>
            <p:cNvPr id="44" name="직사각형 43"/>
            <p:cNvSpPr/>
            <p:nvPr/>
          </p:nvSpPr>
          <p:spPr>
            <a:xfrm>
              <a:off x="5867132" y="5633025"/>
              <a:ext cx="1559722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/>
                <a:t>v-touch </a:t>
              </a:r>
              <a:r>
                <a:rPr lang="en-US" altLang="ko-KR" sz="1000" dirty="0">
                  <a:sym typeface="Wingdings" panose="05000000000000000000" pitchFamily="2" charset="2"/>
                </a:rPr>
                <a:t>-</a:t>
              </a:r>
              <a:r>
                <a:rPr lang="en-US" altLang="ko-KR" sz="1000" dirty="0"/>
                <a:t> flicking or scroll </a:t>
              </a: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H="1">
              <a:off x="5101608" y="5710381"/>
              <a:ext cx="689770" cy="5857"/>
            </a:xfrm>
            <a:prstGeom prst="straightConnector1">
              <a:avLst/>
            </a:prstGeom>
            <a:ln w="57150">
              <a:solidFill>
                <a:srgbClr val="00B0F0">
                  <a:alpha val="50196"/>
                </a:srgbClr>
              </a:solidFill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/>
          <p:cNvSpPr/>
          <p:nvPr/>
        </p:nvSpPr>
        <p:spPr>
          <a:xfrm>
            <a:off x="6575736" y="2222891"/>
            <a:ext cx="4630759" cy="15918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575736" y="3814715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수동 주행 </a:t>
            </a:r>
            <a:r>
              <a:rPr lang="en-US" altLang="ko-KR" sz="1000" dirty="0"/>
              <a:t>(1920 x</a:t>
            </a:r>
            <a:r>
              <a:rPr lang="ko-KR" altLang="en-US" sz="1000" dirty="0"/>
              <a:t> </a:t>
            </a:r>
            <a:r>
              <a:rPr lang="en-US" altLang="ko-KR" sz="1000" dirty="0"/>
              <a:t>660)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A54B07-1B36-4620-AD0A-9CFB214E6557}"/>
              </a:ext>
            </a:extLst>
          </p:cNvPr>
          <p:cNvSpPr/>
          <p:nvPr/>
        </p:nvSpPr>
        <p:spPr>
          <a:xfrm>
            <a:off x="6717323" y="5256879"/>
            <a:ext cx="247952" cy="6193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823662D-4FFF-4D34-A733-6276E14F0DA9}"/>
              </a:ext>
            </a:extLst>
          </p:cNvPr>
          <p:cNvGrpSpPr/>
          <p:nvPr/>
        </p:nvGrpSpPr>
        <p:grpSpPr>
          <a:xfrm>
            <a:off x="1754402" y="5209887"/>
            <a:ext cx="423536" cy="423536"/>
            <a:chOff x="13006173" y="5272768"/>
            <a:chExt cx="3054965" cy="3054967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AA76D72-DE20-41D2-A052-27D0DEA71A29}"/>
                </a:ext>
              </a:extLst>
            </p:cNvPr>
            <p:cNvSpPr/>
            <p:nvPr/>
          </p:nvSpPr>
          <p:spPr>
            <a:xfrm>
              <a:off x="13551663" y="5608288"/>
              <a:ext cx="2437294" cy="2404582"/>
            </a:xfrm>
            <a:custGeom>
              <a:avLst/>
              <a:gdLst>
                <a:gd name="connsiteX0" fmla="*/ 111919 w 354806"/>
                <a:gd name="connsiteY0" fmla="*/ 242887 h 350044"/>
                <a:gd name="connsiteX1" fmla="*/ 4762 w 354806"/>
                <a:gd name="connsiteY1" fmla="*/ 42862 h 350044"/>
                <a:gd name="connsiteX2" fmla="*/ 0 w 354806"/>
                <a:gd name="connsiteY2" fmla="*/ 19050 h 350044"/>
                <a:gd name="connsiteX3" fmla="*/ 11906 w 354806"/>
                <a:gd name="connsiteY3" fmla="*/ 2381 h 350044"/>
                <a:gd name="connsiteX4" fmla="*/ 30956 w 354806"/>
                <a:gd name="connsiteY4" fmla="*/ 0 h 350044"/>
                <a:gd name="connsiteX5" fmla="*/ 97631 w 354806"/>
                <a:gd name="connsiteY5" fmla="*/ 76200 h 350044"/>
                <a:gd name="connsiteX6" fmla="*/ 111919 w 354806"/>
                <a:gd name="connsiteY6" fmla="*/ 54769 h 350044"/>
                <a:gd name="connsiteX7" fmla="*/ 145256 w 354806"/>
                <a:gd name="connsiteY7" fmla="*/ 61912 h 350044"/>
                <a:gd name="connsiteX8" fmla="*/ 166687 w 354806"/>
                <a:gd name="connsiteY8" fmla="*/ 47625 h 350044"/>
                <a:gd name="connsiteX9" fmla="*/ 209550 w 354806"/>
                <a:gd name="connsiteY9" fmla="*/ 50006 h 350044"/>
                <a:gd name="connsiteX10" fmla="*/ 221456 w 354806"/>
                <a:gd name="connsiteY10" fmla="*/ 38100 h 350044"/>
                <a:gd name="connsiteX11" fmla="*/ 259556 w 354806"/>
                <a:gd name="connsiteY11" fmla="*/ 33337 h 350044"/>
                <a:gd name="connsiteX12" fmla="*/ 354806 w 354806"/>
                <a:gd name="connsiteY12" fmla="*/ 209550 h 350044"/>
                <a:gd name="connsiteX13" fmla="*/ 338137 w 354806"/>
                <a:gd name="connsiteY13" fmla="*/ 288131 h 350044"/>
                <a:gd name="connsiteX14" fmla="*/ 280987 w 354806"/>
                <a:gd name="connsiteY14" fmla="*/ 340519 h 350044"/>
                <a:gd name="connsiteX15" fmla="*/ 228600 w 354806"/>
                <a:gd name="connsiteY15" fmla="*/ 350044 h 350044"/>
                <a:gd name="connsiteX16" fmla="*/ 23812 w 354806"/>
                <a:gd name="connsiteY16" fmla="*/ 297656 h 350044"/>
                <a:gd name="connsiteX17" fmla="*/ 14287 w 354806"/>
                <a:gd name="connsiteY17" fmla="*/ 273844 h 350044"/>
                <a:gd name="connsiteX18" fmla="*/ 30956 w 354806"/>
                <a:gd name="connsiteY18" fmla="*/ 250031 h 350044"/>
                <a:gd name="connsiteX19" fmla="*/ 111919 w 354806"/>
                <a:gd name="connsiteY19" fmla="*/ 242887 h 3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806" h="350044">
                  <a:moveTo>
                    <a:pt x="111919" y="242887"/>
                  </a:moveTo>
                  <a:lnTo>
                    <a:pt x="4762" y="42862"/>
                  </a:lnTo>
                  <a:lnTo>
                    <a:pt x="0" y="19050"/>
                  </a:lnTo>
                  <a:lnTo>
                    <a:pt x="11906" y="2381"/>
                  </a:lnTo>
                  <a:lnTo>
                    <a:pt x="30956" y="0"/>
                  </a:lnTo>
                  <a:lnTo>
                    <a:pt x="97631" y="76200"/>
                  </a:lnTo>
                  <a:lnTo>
                    <a:pt x="111919" y="54769"/>
                  </a:lnTo>
                  <a:lnTo>
                    <a:pt x="145256" y="61912"/>
                  </a:lnTo>
                  <a:lnTo>
                    <a:pt x="166687" y="47625"/>
                  </a:lnTo>
                  <a:lnTo>
                    <a:pt x="209550" y="50006"/>
                  </a:lnTo>
                  <a:lnTo>
                    <a:pt x="221456" y="38100"/>
                  </a:lnTo>
                  <a:lnTo>
                    <a:pt x="259556" y="33337"/>
                  </a:lnTo>
                  <a:lnTo>
                    <a:pt x="354806" y="209550"/>
                  </a:lnTo>
                  <a:lnTo>
                    <a:pt x="338137" y="288131"/>
                  </a:lnTo>
                  <a:lnTo>
                    <a:pt x="280987" y="340519"/>
                  </a:lnTo>
                  <a:lnTo>
                    <a:pt x="228600" y="350044"/>
                  </a:lnTo>
                  <a:lnTo>
                    <a:pt x="23812" y="297656"/>
                  </a:lnTo>
                  <a:lnTo>
                    <a:pt x="14287" y="273844"/>
                  </a:lnTo>
                  <a:lnTo>
                    <a:pt x="30956" y="250031"/>
                  </a:lnTo>
                  <a:lnTo>
                    <a:pt x="111919" y="2428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37B6211-7C30-4026-975B-DC3077630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3006173" y="5272768"/>
              <a:ext cx="3054965" cy="3054967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376EF8-ABDA-4E5D-90EC-67032BA7B5AC}"/>
              </a:ext>
            </a:extLst>
          </p:cNvPr>
          <p:cNvGrpSpPr/>
          <p:nvPr/>
        </p:nvGrpSpPr>
        <p:grpSpPr>
          <a:xfrm>
            <a:off x="3255274" y="5201624"/>
            <a:ext cx="423536" cy="423536"/>
            <a:chOff x="13006173" y="5272768"/>
            <a:chExt cx="3054965" cy="3054967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5853A0B-4D89-4B3B-B2E2-6960F7EED0F1}"/>
                </a:ext>
              </a:extLst>
            </p:cNvPr>
            <p:cNvSpPr/>
            <p:nvPr/>
          </p:nvSpPr>
          <p:spPr>
            <a:xfrm>
              <a:off x="13551663" y="5608288"/>
              <a:ext cx="2437294" cy="2404582"/>
            </a:xfrm>
            <a:custGeom>
              <a:avLst/>
              <a:gdLst>
                <a:gd name="connsiteX0" fmla="*/ 111919 w 354806"/>
                <a:gd name="connsiteY0" fmla="*/ 242887 h 350044"/>
                <a:gd name="connsiteX1" fmla="*/ 4762 w 354806"/>
                <a:gd name="connsiteY1" fmla="*/ 42862 h 350044"/>
                <a:gd name="connsiteX2" fmla="*/ 0 w 354806"/>
                <a:gd name="connsiteY2" fmla="*/ 19050 h 350044"/>
                <a:gd name="connsiteX3" fmla="*/ 11906 w 354806"/>
                <a:gd name="connsiteY3" fmla="*/ 2381 h 350044"/>
                <a:gd name="connsiteX4" fmla="*/ 30956 w 354806"/>
                <a:gd name="connsiteY4" fmla="*/ 0 h 350044"/>
                <a:gd name="connsiteX5" fmla="*/ 97631 w 354806"/>
                <a:gd name="connsiteY5" fmla="*/ 76200 h 350044"/>
                <a:gd name="connsiteX6" fmla="*/ 111919 w 354806"/>
                <a:gd name="connsiteY6" fmla="*/ 54769 h 350044"/>
                <a:gd name="connsiteX7" fmla="*/ 145256 w 354806"/>
                <a:gd name="connsiteY7" fmla="*/ 61912 h 350044"/>
                <a:gd name="connsiteX8" fmla="*/ 166687 w 354806"/>
                <a:gd name="connsiteY8" fmla="*/ 47625 h 350044"/>
                <a:gd name="connsiteX9" fmla="*/ 209550 w 354806"/>
                <a:gd name="connsiteY9" fmla="*/ 50006 h 350044"/>
                <a:gd name="connsiteX10" fmla="*/ 221456 w 354806"/>
                <a:gd name="connsiteY10" fmla="*/ 38100 h 350044"/>
                <a:gd name="connsiteX11" fmla="*/ 259556 w 354806"/>
                <a:gd name="connsiteY11" fmla="*/ 33337 h 350044"/>
                <a:gd name="connsiteX12" fmla="*/ 354806 w 354806"/>
                <a:gd name="connsiteY12" fmla="*/ 209550 h 350044"/>
                <a:gd name="connsiteX13" fmla="*/ 338137 w 354806"/>
                <a:gd name="connsiteY13" fmla="*/ 288131 h 350044"/>
                <a:gd name="connsiteX14" fmla="*/ 280987 w 354806"/>
                <a:gd name="connsiteY14" fmla="*/ 340519 h 350044"/>
                <a:gd name="connsiteX15" fmla="*/ 228600 w 354806"/>
                <a:gd name="connsiteY15" fmla="*/ 350044 h 350044"/>
                <a:gd name="connsiteX16" fmla="*/ 23812 w 354806"/>
                <a:gd name="connsiteY16" fmla="*/ 297656 h 350044"/>
                <a:gd name="connsiteX17" fmla="*/ 14287 w 354806"/>
                <a:gd name="connsiteY17" fmla="*/ 273844 h 350044"/>
                <a:gd name="connsiteX18" fmla="*/ 30956 w 354806"/>
                <a:gd name="connsiteY18" fmla="*/ 250031 h 350044"/>
                <a:gd name="connsiteX19" fmla="*/ 111919 w 354806"/>
                <a:gd name="connsiteY19" fmla="*/ 242887 h 3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806" h="350044">
                  <a:moveTo>
                    <a:pt x="111919" y="242887"/>
                  </a:moveTo>
                  <a:lnTo>
                    <a:pt x="4762" y="42862"/>
                  </a:lnTo>
                  <a:lnTo>
                    <a:pt x="0" y="19050"/>
                  </a:lnTo>
                  <a:lnTo>
                    <a:pt x="11906" y="2381"/>
                  </a:lnTo>
                  <a:lnTo>
                    <a:pt x="30956" y="0"/>
                  </a:lnTo>
                  <a:lnTo>
                    <a:pt x="97631" y="76200"/>
                  </a:lnTo>
                  <a:lnTo>
                    <a:pt x="111919" y="54769"/>
                  </a:lnTo>
                  <a:lnTo>
                    <a:pt x="145256" y="61912"/>
                  </a:lnTo>
                  <a:lnTo>
                    <a:pt x="166687" y="47625"/>
                  </a:lnTo>
                  <a:lnTo>
                    <a:pt x="209550" y="50006"/>
                  </a:lnTo>
                  <a:lnTo>
                    <a:pt x="221456" y="38100"/>
                  </a:lnTo>
                  <a:lnTo>
                    <a:pt x="259556" y="33337"/>
                  </a:lnTo>
                  <a:lnTo>
                    <a:pt x="354806" y="209550"/>
                  </a:lnTo>
                  <a:lnTo>
                    <a:pt x="338137" y="288131"/>
                  </a:lnTo>
                  <a:lnTo>
                    <a:pt x="280987" y="340519"/>
                  </a:lnTo>
                  <a:lnTo>
                    <a:pt x="228600" y="350044"/>
                  </a:lnTo>
                  <a:lnTo>
                    <a:pt x="23812" y="297656"/>
                  </a:lnTo>
                  <a:lnTo>
                    <a:pt x="14287" y="273844"/>
                  </a:lnTo>
                  <a:lnTo>
                    <a:pt x="30956" y="250031"/>
                  </a:lnTo>
                  <a:lnTo>
                    <a:pt x="111919" y="2428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F547A5F-2A74-4CB0-A5C4-1C5BE2801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3006173" y="5272768"/>
              <a:ext cx="3054965" cy="305496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98BE1A-DCC8-4938-834E-C30534892C8B}"/>
              </a:ext>
            </a:extLst>
          </p:cNvPr>
          <p:cNvGrpSpPr/>
          <p:nvPr/>
        </p:nvGrpSpPr>
        <p:grpSpPr>
          <a:xfrm>
            <a:off x="7498824" y="5234042"/>
            <a:ext cx="281718" cy="366455"/>
            <a:chOff x="9068209" y="4179902"/>
            <a:chExt cx="281718" cy="36645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7B518F5-30FC-42B1-B73A-61327D29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209" y="4264639"/>
              <a:ext cx="281718" cy="281718"/>
            </a:xfrm>
            <a:prstGeom prst="rect">
              <a:avLst/>
            </a:prstGeom>
          </p:spPr>
        </p:pic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AF499D7C-F529-4AFE-861F-BED467D2983C}"/>
                </a:ext>
              </a:extLst>
            </p:cNvPr>
            <p:cNvSpPr/>
            <p:nvPr/>
          </p:nvSpPr>
          <p:spPr>
            <a:xfrm rot="14321907">
              <a:off x="9001428" y="4271860"/>
              <a:ext cx="283089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E3403D-5E47-4092-BABC-16B73FA43905}"/>
              </a:ext>
            </a:extLst>
          </p:cNvPr>
          <p:cNvGrpSpPr/>
          <p:nvPr/>
        </p:nvGrpSpPr>
        <p:grpSpPr>
          <a:xfrm>
            <a:off x="9171731" y="5234042"/>
            <a:ext cx="281718" cy="366455"/>
            <a:chOff x="9068209" y="4179902"/>
            <a:chExt cx="281718" cy="36645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0384A0A-A397-4165-947B-24473D611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209" y="4264639"/>
              <a:ext cx="281718" cy="281718"/>
            </a:xfrm>
            <a:prstGeom prst="rect">
              <a:avLst/>
            </a:prstGeom>
          </p:spPr>
        </p:pic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127B6538-B3CE-41C0-9FDA-54AD84ED1E0D}"/>
                </a:ext>
              </a:extLst>
            </p:cNvPr>
            <p:cNvSpPr/>
            <p:nvPr/>
          </p:nvSpPr>
          <p:spPr>
            <a:xfrm rot="14321907">
              <a:off x="9001428" y="4271860"/>
              <a:ext cx="283089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386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A2910E-3E64-4654-A968-A85FAB23BEB2}"/>
              </a:ext>
            </a:extLst>
          </p:cNvPr>
          <p:cNvSpPr/>
          <p:nvPr/>
        </p:nvSpPr>
        <p:spPr>
          <a:xfrm>
            <a:off x="249423" y="1797449"/>
            <a:ext cx="7399151" cy="36610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648809-4EF9-4598-8DFE-A32CA1F1717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04B8D19-A61E-4500-8F1E-ADDB69A13911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F47859D-FC14-4158-8E30-89C3039230E3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6A28ED-52F7-4957-B075-B0102D9412EC}"/>
              </a:ext>
            </a:extLst>
          </p:cNvPr>
          <p:cNvSpPr txBox="1"/>
          <p:nvPr/>
        </p:nvSpPr>
        <p:spPr>
          <a:xfrm>
            <a:off x="136187" y="19776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v-touch </a:t>
            </a:r>
            <a:r>
              <a:rPr lang="ko-KR" altLang="en-US" dirty="0"/>
              <a:t>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B2B7F0-DF40-47CC-AD30-74AE914F64C7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4567E-FB74-4BC7-9DE9-4AF7E299B096}"/>
              </a:ext>
            </a:extLst>
          </p:cNvPr>
          <p:cNvSpPr/>
          <p:nvPr/>
        </p:nvSpPr>
        <p:spPr>
          <a:xfrm>
            <a:off x="7885216" y="688769"/>
            <a:ext cx="2270173" cy="5125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터치하면 가이드화면에서 벗어남 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활성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활성 가이드 문구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손을 들어 올리는 모션 재생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터치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터치 가이드 문구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특정 영역을 찌르는 모션 재생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스핀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스핀 가이드 문구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손가락을 돌리는 모션 재생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2E149-1DAB-49E5-930A-99990D7C5956}"/>
              </a:ext>
            </a:extLst>
          </p:cNvPr>
          <p:cNvSpPr txBox="1"/>
          <p:nvPr/>
        </p:nvSpPr>
        <p:spPr>
          <a:xfrm>
            <a:off x="7883773" y="19776"/>
            <a:ext cx="291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sc_option_vtouchguide_02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2E0FA2-4135-40AC-BA0D-4D36DDE60470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8F47C8-06AC-48D4-A09F-A2DFBAED0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973"/>
              </p:ext>
            </p:extLst>
          </p:nvPr>
        </p:nvGraphicFramePr>
        <p:xfrm>
          <a:off x="7991472" y="4209049"/>
          <a:ext cx="40767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활성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화면을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향해 손을 들면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v-touch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모드로 진입합니다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터치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원하는 곳을 가리키고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그곳을 찌릅니다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스핀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스피커를 가리키고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손가락을 돌립니다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63C6EFF8-082F-413D-8508-9B3D391A7128}"/>
              </a:ext>
            </a:extLst>
          </p:cNvPr>
          <p:cNvGrpSpPr/>
          <p:nvPr/>
        </p:nvGrpSpPr>
        <p:grpSpPr>
          <a:xfrm>
            <a:off x="5269563" y="2852702"/>
            <a:ext cx="1934627" cy="1906931"/>
            <a:chOff x="5333953" y="2852702"/>
            <a:chExt cx="1934627" cy="1906931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F86B867-6F4D-4851-B59E-FB4F2AB3B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817" r="9817"/>
            <a:stretch/>
          </p:blipFill>
          <p:spPr>
            <a:xfrm>
              <a:off x="5333953" y="3694137"/>
              <a:ext cx="1866774" cy="1065496"/>
            </a:xfrm>
            <a:prstGeom prst="rect">
              <a:avLst/>
            </a:prstGeom>
          </p:spPr>
        </p:pic>
        <p:grpSp>
          <p:nvGrpSpPr>
            <p:cNvPr id="29" name="그래픽 23">
              <a:extLst>
                <a:ext uri="{FF2B5EF4-FFF2-40B4-BE49-F238E27FC236}">
                  <a16:creationId xmlns:a16="http://schemas.microsoft.com/office/drawing/2014/main" id="{8C125DAC-6A3B-4FA0-8ABB-585FDB748537}"/>
                </a:ext>
              </a:extLst>
            </p:cNvPr>
            <p:cNvGrpSpPr/>
            <p:nvPr/>
          </p:nvGrpSpPr>
          <p:grpSpPr>
            <a:xfrm>
              <a:off x="6096000" y="3786870"/>
              <a:ext cx="427668" cy="721507"/>
              <a:chOff x="3043549" y="3541089"/>
              <a:chExt cx="427668" cy="721507"/>
            </a:xfrm>
          </p:grpSpPr>
          <p:grpSp>
            <p:nvGrpSpPr>
              <p:cNvPr id="30" name="그래픽 23">
                <a:extLst>
                  <a:ext uri="{FF2B5EF4-FFF2-40B4-BE49-F238E27FC236}">
                    <a16:creationId xmlns:a16="http://schemas.microsoft.com/office/drawing/2014/main" id="{8C125DAC-6A3B-4FA0-8ABB-585FDB748537}"/>
                  </a:ext>
                </a:extLst>
              </p:cNvPr>
              <p:cNvGrpSpPr/>
              <p:nvPr/>
            </p:nvGrpSpPr>
            <p:grpSpPr>
              <a:xfrm>
                <a:off x="3096561" y="3718117"/>
                <a:ext cx="374656" cy="544479"/>
                <a:chOff x="3096561" y="3718117"/>
                <a:chExt cx="374656" cy="544479"/>
              </a:xfrm>
              <a:noFill/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E40D9B5-F51E-4C25-B38E-697953433421}"/>
                    </a:ext>
                  </a:extLst>
                </p:cNvPr>
                <p:cNvSpPr/>
                <p:nvPr/>
              </p:nvSpPr>
              <p:spPr>
                <a:xfrm>
                  <a:off x="3173855" y="3718117"/>
                  <a:ext cx="82069" cy="355630"/>
                </a:xfrm>
                <a:custGeom>
                  <a:avLst/>
                  <a:gdLst>
                    <a:gd name="connsiteX0" fmla="*/ 86446 w 82068"/>
                    <a:gd name="connsiteY0" fmla="*/ 207816 h 355630"/>
                    <a:gd name="connsiteX1" fmla="*/ 86446 w 82068"/>
                    <a:gd name="connsiteY1" fmla="*/ 40031 h 355630"/>
                    <a:gd name="connsiteX2" fmla="*/ 43223 w 82068"/>
                    <a:gd name="connsiteY2" fmla="*/ 0 h 355630"/>
                    <a:gd name="connsiteX3" fmla="*/ 0 w 82068"/>
                    <a:gd name="connsiteY3" fmla="*/ 40031 h 355630"/>
                    <a:gd name="connsiteX4" fmla="*/ 0 w 82068"/>
                    <a:gd name="connsiteY4" fmla="*/ 363199 h 355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068" h="355630">
                      <a:moveTo>
                        <a:pt x="86446" y="207816"/>
                      </a:moveTo>
                      <a:lnTo>
                        <a:pt x="86446" y="40031"/>
                      </a:lnTo>
                      <a:cubicBezTo>
                        <a:pt x="86446" y="15958"/>
                        <a:pt x="74409" y="0"/>
                        <a:pt x="43223" y="0"/>
                      </a:cubicBezTo>
                      <a:cubicBezTo>
                        <a:pt x="12037" y="0"/>
                        <a:pt x="0" y="15958"/>
                        <a:pt x="0" y="40031"/>
                      </a:cubicBezTo>
                      <a:lnTo>
                        <a:pt x="0" y="363199"/>
                      </a:ln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C64B3A54-1DA9-4F32-A0CA-56D639A0704B}"/>
                    </a:ext>
                  </a:extLst>
                </p:cNvPr>
                <p:cNvSpPr/>
                <p:nvPr/>
              </p:nvSpPr>
              <p:spPr>
                <a:xfrm>
                  <a:off x="3342917" y="3875232"/>
                  <a:ext cx="72950" cy="82069"/>
                </a:xfrm>
                <a:custGeom>
                  <a:avLst/>
                  <a:gdLst>
                    <a:gd name="connsiteX0" fmla="*/ 74409 w 72949"/>
                    <a:gd name="connsiteY0" fmla="*/ 85717 h 82068"/>
                    <a:gd name="connsiteX1" fmla="*/ 74409 w 72949"/>
                    <a:gd name="connsiteY1" fmla="*/ 57631 h 82068"/>
                    <a:gd name="connsiteX2" fmla="*/ 37204 w 72949"/>
                    <a:gd name="connsiteY2" fmla="*/ 365 h 82068"/>
                    <a:gd name="connsiteX3" fmla="*/ 0 w 72949"/>
                    <a:gd name="connsiteY3" fmla="*/ 7934 h 82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949" h="82068">
                      <a:moveTo>
                        <a:pt x="74409" y="85717"/>
                      </a:moveTo>
                      <a:lnTo>
                        <a:pt x="74409" y="57631"/>
                      </a:lnTo>
                      <a:cubicBezTo>
                        <a:pt x="74409" y="24439"/>
                        <a:pt x="66658" y="3192"/>
                        <a:pt x="37204" y="365"/>
                      </a:cubicBezTo>
                      <a:cubicBezTo>
                        <a:pt x="12310" y="-2005"/>
                        <a:pt x="0" y="7934"/>
                        <a:pt x="0" y="7934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36752D79-1B47-4E30-9B2D-F42CDA260098}"/>
                    </a:ext>
                  </a:extLst>
                </p:cNvPr>
                <p:cNvSpPr/>
                <p:nvPr/>
              </p:nvSpPr>
              <p:spPr>
                <a:xfrm>
                  <a:off x="3416505" y="3918512"/>
                  <a:ext cx="54712" cy="337393"/>
                </a:xfrm>
                <a:custGeom>
                  <a:avLst/>
                  <a:gdLst>
                    <a:gd name="connsiteX0" fmla="*/ 821 w 54712"/>
                    <a:gd name="connsiteY0" fmla="*/ 1312 h 337392"/>
                    <a:gd name="connsiteX1" fmla="*/ 60366 w 54712"/>
                    <a:gd name="connsiteY1" fmla="*/ 55933 h 337392"/>
                    <a:gd name="connsiteX2" fmla="*/ 63649 w 54712"/>
                    <a:gd name="connsiteY2" fmla="*/ 162805 h 337392"/>
                    <a:gd name="connsiteX3" fmla="*/ 0 w 54712"/>
                    <a:gd name="connsiteY3" fmla="*/ 345270 h 337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712" h="337392">
                      <a:moveTo>
                        <a:pt x="821" y="1312"/>
                      </a:moveTo>
                      <a:cubicBezTo>
                        <a:pt x="44226" y="-5983"/>
                        <a:pt x="57995" y="17817"/>
                        <a:pt x="60366" y="55933"/>
                      </a:cubicBezTo>
                      <a:cubicBezTo>
                        <a:pt x="62737" y="94049"/>
                        <a:pt x="63649" y="114749"/>
                        <a:pt x="63649" y="162805"/>
                      </a:cubicBezTo>
                      <a:cubicBezTo>
                        <a:pt x="63649" y="278704"/>
                        <a:pt x="0" y="345270"/>
                        <a:pt x="0" y="345270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504BF9E-7DCE-44C1-8C18-58979D81324F}"/>
                    </a:ext>
                  </a:extLst>
                </p:cNvPr>
                <p:cNvSpPr/>
                <p:nvPr/>
              </p:nvSpPr>
              <p:spPr>
                <a:xfrm>
                  <a:off x="3096561" y="3943441"/>
                  <a:ext cx="118544" cy="319155"/>
                </a:xfrm>
                <a:custGeom>
                  <a:avLst/>
                  <a:gdLst>
                    <a:gd name="connsiteX0" fmla="*/ 73647 w 118543"/>
                    <a:gd name="connsiteY0" fmla="*/ 2644 h 319155"/>
                    <a:gd name="connsiteX1" fmla="*/ 46291 w 118543"/>
                    <a:gd name="connsiteY1" fmla="*/ 0 h 319155"/>
                    <a:gd name="connsiteX2" fmla="*/ 5074 w 118543"/>
                    <a:gd name="connsiteY2" fmla="*/ 47782 h 319155"/>
                    <a:gd name="connsiteX3" fmla="*/ 59 w 118543"/>
                    <a:gd name="connsiteY3" fmla="*/ 121279 h 319155"/>
                    <a:gd name="connsiteX4" fmla="*/ 30333 w 118543"/>
                    <a:gd name="connsiteY4" fmla="*/ 230521 h 319155"/>
                    <a:gd name="connsiteX5" fmla="*/ 121156 w 118543"/>
                    <a:gd name="connsiteY5" fmla="*/ 321800 h 319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543" h="319155">
                      <a:moveTo>
                        <a:pt x="73647" y="2644"/>
                      </a:moveTo>
                      <a:cubicBezTo>
                        <a:pt x="69088" y="1277"/>
                        <a:pt x="55774" y="0"/>
                        <a:pt x="46291" y="0"/>
                      </a:cubicBezTo>
                      <a:cubicBezTo>
                        <a:pt x="24588" y="0"/>
                        <a:pt x="8357" y="17143"/>
                        <a:pt x="5074" y="47782"/>
                      </a:cubicBezTo>
                      <a:cubicBezTo>
                        <a:pt x="5074" y="47782"/>
                        <a:pt x="788" y="79606"/>
                        <a:pt x="59" y="121279"/>
                      </a:cubicBezTo>
                      <a:cubicBezTo>
                        <a:pt x="-853" y="175353"/>
                        <a:pt x="8813" y="199427"/>
                        <a:pt x="30333" y="230521"/>
                      </a:cubicBezTo>
                      <a:cubicBezTo>
                        <a:pt x="59878" y="273197"/>
                        <a:pt x="121156" y="321800"/>
                        <a:pt x="121156" y="321800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C7546102-20BB-41AB-AD8E-56FFC37F49B3}"/>
                    </a:ext>
                  </a:extLst>
                </p:cNvPr>
                <p:cNvSpPr/>
                <p:nvPr/>
              </p:nvSpPr>
              <p:spPr>
                <a:xfrm>
                  <a:off x="3260392" y="3848789"/>
                  <a:ext cx="82069" cy="82069"/>
                </a:xfrm>
                <a:custGeom>
                  <a:avLst/>
                  <a:gdLst>
                    <a:gd name="connsiteX0" fmla="*/ 86263 w 82068"/>
                    <a:gd name="connsiteY0" fmla="*/ 85260 h 82068"/>
                    <a:gd name="connsiteX1" fmla="*/ 86263 w 82068"/>
                    <a:gd name="connsiteY1" fmla="*/ 62919 h 82068"/>
                    <a:gd name="connsiteX2" fmla="*/ 43132 w 82068"/>
                    <a:gd name="connsiteY2" fmla="*/ 0 h 82068"/>
                    <a:gd name="connsiteX3" fmla="*/ 0 w 82068"/>
                    <a:gd name="connsiteY3" fmla="*/ 7569 h 82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068" h="82068">
                      <a:moveTo>
                        <a:pt x="86263" y="85260"/>
                      </a:moveTo>
                      <a:lnTo>
                        <a:pt x="86263" y="62919"/>
                      </a:lnTo>
                      <a:cubicBezTo>
                        <a:pt x="86263" y="29727"/>
                        <a:pt x="77327" y="0"/>
                        <a:pt x="43132" y="0"/>
                      </a:cubicBezTo>
                      <a:cubicBezTo>
                        <a:pt x="14134" y="0"/>
                        <a:pt x="0" y="7569"/>
                        <a:pt x="0" y="7569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C0706AE6-D467-42E2-834E-5E6243C192E9}"/>
                  </a:ext>
                </a:extLst>
              </p:cNvPr>
              <p:cNvSpPr/>
              <p:nvPr/>
            </p:nvSpPr>
            <p:spPr>
              <a:xfrm>
                <a:off x="3043549" y="3755322"/>
                <a:ext cx="63831" cy="54712"/>
              </a:xfrm>
              <a:custGeom>
                <a:avLst/>
                <a:gdLst>
                  <a:gd name="connsiteX0" fmla="*/ 72038 w 63831"/>
                  <a:gd name="connsiteY0" fmla="*/ 0 h 54712"/>
                  <a:gd name="connsiteX1" fmla="*/ 63102 w 63831"/>
                  <a:gd name="connsiteY1" fmla="*/ 61825 h 54712"/>
                  <a:gd name="connsiteX2" fmla="*/ 0 w 63831"/>
                  <a:gd name="connsiteY2" fmla="*/ 52706 h 54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831" h="54712">
                    <a:moveTo>
                      <a:pt x="72038" y="0"/>
                    </a:moveTo>
                    <a:lnTo>
                      <a:pt x="63102" y="61825"/>
                    </a:lnTo>
                    <a:lnTo>
                      <a:pt x="0" y="52706"/>
                    </a:lnTo>
                  </a:path>
                </a:pathLst>
              </a:custGeom>
              <a:noFill/>
              <a:ln w="28575" cap="flat">
                <a:solidFill>
                  <a:srgbClr val="3BABE2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410A7713-566A-441F-A46F-004C3A0FBD3F}"/>
                  </a:ext>
                </a:extLst>
              </p:cNvPr>
              <p:cNvSpPr/>
              <p:nvPr/>
            </p:nvSpPr>
            <p:spPr>
              <a:xfrm>
                <a:off x="3059256" y="3541089"/>
                <a:ext cx="319156" cy="273562"/>
              </a:xfrm>
              <a:custGeom>
                <a:avLst/>
                <a:gdLst>
                  <a:gd name="connsiteX0" fmla="*/ 47395 w 319155"/>
                  <a:gd name="connsiteY0" fmla="*/ 276058 h 273561"/>
                  <a:gd name="connsiteX1" fmla="*/ 47395 w 319155"/>
                  <a:gd name="connsiteY1" fmla="*/ 47360 h 273561"/>
                  <a:gd name="connsiteX2" fmla="*/ 276092 w 319155"/>
                  <a:gd name="connsiteY2" fmla="*/ 47360 h 273561"/>
                  <a:gd name="connsiteX3" fmla="*/ 276092 w 319155"/>
                  <a:gd name="connsiteY3" fmla="*/ 276058 h 27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155" h="273561">
                    <a:moveTo>
                      <a:pt x="47395" y="276058"/>
                    </a:moveTo>
                    <a:cubicBezTo>
                      <a:pt x="-15798" y="212865"/>
                      <a:pt x="-15798" y="110462"/>
                      <a:pt x="47395" y="47360"/>
                    </a:cubicBezTo>
                    <a:cubicBezTo>
                      <a:pt x="110587" y="-15741"/>
                      <a:pt x="212991" y="-15832"/>
                      <a:pt x="276092" y="47360"/>
                    </a:cubicBezTo>
                    <a:cubicBezTo>
                      <a:pt x="339194" y="110553"/>
                      <a:pt x="339285" y="212957"/>
                      <a:pt x="276092" y="276058"/>
                    </a:cubicBezTo>
                  </a:path>
                </a:pathLst>
              </a:custGeom>
              <a:noFill/>
              <a:ln w="28575" cap="flat">
                <a:solidFill>
                  <a:srgbClr val="3BABE2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5370BD7-5E38-44EC-B2D9-FDA0B2DF2664}"/>
                </a:ext>
              </a:extLst>
            </p:cNvPr>
            <p:cNvSpPr txBox="1"/>
            <p:nvPr/>
          </p:nvSpPr>
          <p:spPr>
            <a:xfrm>
              <a:off x="5348169" y="2852702"/>
              <a:ext cx="1920411" cy="52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Point to the speakers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and turn your finger.</a:t>
              </a:r>
              <a:endParaRPr lang="ko-KR" altLang="en-US" sz="14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53608FE-8CA9-47F2-8771-95A66D17C022}"/>
              </a:ext>
            </a:extLst>
          </p:cNvPr>
          <p:cNvGrpSpPr/>
          <p:nvPr/>
        </p:nvGrpSpPr>
        <p:grpSpPr>
          <a:xfrm>
            <a:off x="452921" y="2852702"/>
            <a:ext cx="2419296" cy="1906931"/>
            <a:chOff x="592145" y="2852702"/>
            <a:chExt cx="2419296" cy="1906931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949CB81B-040A-4419-9267-A0859C745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817" r="9817"/>
            <a:stretch/>
          </p:blipFill>
          <p:spPr>
            <a:xfrm>
              <a:off x="895224" y="3694137"/>
              <a:ext cx="1866774" cy="106549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D49083-173F-47A1-963A-6E5BB6109BE0}"/>
                </a:ext>
              </a:extLst>
            </p:cNvPr>
            <p:cNvSpPr txBox="1"/>
            <p:nvPr/>
          </p:nvSpPr>
          <p:spPr>
            <a:xfrm>
              <a:off x="592145" y="2852702"/>
              <a:ext cx="2419296" cy="52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Raise your hand to the screen,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and enter the v-touch mode.</a:t>
              </a:r>
              <a:endParaRPr lang="ko-KR" altLang="en-US" sz="700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D63CDE-34E6-410B-8025-CD6ACB96E80C}"/>
                </a:ext>
              </a:extLst>
            </p:cNvPr>
            <p:cNvGrpSpPr/>
            <p:nvPr/>
          </p:nvGrpSpPr>
          <p:grpSpPr>
            <a:xfrm>
              <a:off x="1541718" y="3886715"/>
              <a:ext cx="427333" cy="560211"/>
              <a:chOff x="1566051" y="4418113"/>
              <a:chExt cx="388938" cy="509877"/>
            </a:xfrm>
          </p:grpSpPr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D50D95DB-927D-49F8-A40D-E6568B986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114" y="4456502"/>
                <a:ext cx="80963" cy="311151"/>
              </a:xfrm>
              <a:custGeom>
                <a:avLst/>
                <a:gdLst>
                  <a:gd name="T0" fmla="*/ 2 w 41"/>
                  <a:gd name="T1" fmla="*/ 158 h 158"/>
                  <a:gd name="T2" fmla="*/ 0 w 41"/>
                  <a:gd name="T3" fmla="*/ 23 h 158"/>
                  <a:gd name="T4" fmla="*/ 18 w 41"/>
                  <a:gd name="T5" fmla="*/ 1 h 158"/>
                  <a:gd name="T6" fmla="*/ 35 w 41"/>
                  <a:gd name="T7" fmla="*/ 21 h 158"/>
                  <a:gd name="T8" fmla="*/ 41 w 41"/>
                  <a:gd name="T9" fmla="*/ 11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58">
                    <a:moveTo>
                      <a:pt x="2" y="158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2"/>
                      <a:pt x="4" y="0"/>
                      <a:pt x="18" y="1"/>
                    </a:cubicBezTo>
                    <a:cubicBezTo>
                      <a:pt x="32" y="1"/>
                      <a:pt x="34" y="12"/>
                      <a:pt x="35" y="21"/>
                    </a:cubicBezTo>
                    <a:cubicBezTo>
                      <a:pt x="41" y="116"/>
                      <a:pt x="41" y="116"/>
                      <a:pt x="41" y="116"/>
                    </a:cubicBezTo>
                  </a:path>
                </a:pathLst>
              </a:custGeom>
              <a:noFill/>
              <a:ln w="23813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A8C6B2D5-7AD4-4E50-9A33-92802C3E7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1290" y="4418113"/>
                <a:ext cx="138135" cy="263425"/>
              </a:xfrm>
              <a:custGeom>
                <a:avLst/>
                <a:gdLst>
                  <a:gd name="T0" fmla="*/ 71 w 71"/>
                  <a:gd name="T1" fmla="*/ 149 h 149"/>
                  <a:gd name="T2" fmla="*/ 67 w 71"/>
                  <a:gd name="T3" fmla="*/ 46 h 149"/>
                  <a:gd name="T4" fmla="*/ 54 w 71"/>
                  <a:gd name="T5" fmla="*/ 21 h 149"/>
                  <a:gd name="T6" fmla="*/ 42 w 71"/>
                  <a:gd name="T7" fmla="*/ 33 h 149"/>
                  <a:gd name="T8" fmla="*/ 40 w 71"/>
                  <a:gd name="T9" fmla="*/ 138 h 149"/>
                  <a:gd name="T10" fmla="*/ 36 w 71"/>
                  <a:gd name="T11" fmla="*/ 33 h 149"/>
                  <a:gd name="T12" fmla="*/ 22 w 71"/>
                  <a:gd name="T13" fmla="*/ 3 h 149"/>
                  <a:gd name="T14" fmla="*/ 1 w 71"/>
                  <a:gd name="T15" fmla="*/ 22 h 149"/>
                  <a:gd name="T16" fmla="*/ 3 w 71"/>
                  <a:gd name="T17" fmla="*/ 141 h 149"/>
                  <a:gd name="connsiteX0" fmla="*/ 9888 w 9888"/>
                  <a:gd name="connsiteY0" fmla="*/ 9833 h 9833"/>
                  <a:gd name="connsiteX1" fmla="*/ 9325 w 9888"/>
                  <a:gd name="connsiteY1" fmla="*/ 2920 h 9833"/>
                  <a:gd name="connsiteX2" fmla="*/ 7494 w 9888"/>
                  <a:gd name="connsiteY2" fmla="*/ 1242 h 9833"/>
                  <a:gd name="connsiteX3" fmla="*/ 5803 w 9888"/>
                  <a:gd name="connsiteY3" fmla="*/ 2048 h 9833"/>
                  <a:gd name="connsiteX4" fmla="*/ 5522 w 9888"/>
                  <a:gd name="connsiteY4" fmla="*/ 9095 h 9833"/>
                  <a:gd name="connsiteX5" fmla="*/ 5135 w 9888"/>
                  <a:gd name="connsiteY5" fmla="*/ 1956 h 9833"/>
                  <a:gd name="connsiteX6" fmla="*/ 2987 w 9888"/>
                  <a:gd name="connsiteY6" fmla="*/ 34 h 9833"/>
                  <a:gd name="connsiteX7" fmla="*/ 29 w 9888"/>
                  <a:gd name="connsiteY7" fmla="*/ 1310 h 9833"/>
                  <a:gd name="connsiteX8" fmla="*/ 311 w 9888"/>
                  <a:gd name="connsiteY8" fmla="*/ 9296 h 9833"/>
                  <a:gd name="connsiteX0" fmla="*/ 10000 w 10000"/>
                  <a:gd name="connsiteY0" fmla="*/ 10000 h 10000"/>
                  <a:gd name="connsiteX1" fmla="*/ 9431 w 10000"/>
                  <a:gd name="connsiteY1" fmla="*/ 2970 h 10000"/>
                  <a:gd name="connsiteX2" fmla="*/ 7579 w 10000"/>
                  <a:gd name="connsiteY2" fmla="*/ 1263 h 10000"/>
                  <a:gd name="connsiteX3" fmla="*/ 5780 w 10000"/>
                  <a:gd name="connsiteY3" fmla="*/ 2083 h 10000"/>
                  <a:gd name="connsiteX4" fmla="*/ 5585 w 10000"/>
                  <a:gd name="connsiteY4" fmla="*/ 9249 h 10000"/>
                  <a:gd name="connsiteX5" fmla="*/ 5193 w 10000"/>
                  <a:gd name="connsiteY5" fmla="*/ 1989 h 10000"/>
                  <a:gd name="connsiteX6" fmla="*/ 3021 w 10000"/>
                  <a:gd name="connsiteY6" fmla="*/ 35 h 10000"/>
                  <a:gd name="connsiteX7" fmla="*/ 29 w 10000"/>
                  <a:gd name="connsiteY7" fmla="*/ 1332 h 10000"/>
                  <a:gd name="connsiteX8" fmla="*/ 315 w 10000"/>
                  <a:gd name="connsiteY8" fmla="*/ 9454 h 10000"/>
                  <a:gd name="connsiteX0" fmla="*/ 10000 w 10000"/>
                  <a:gd name="connsiteY0" fmla="*/ 10000 h 10000"/>
                  <a:gd name="connsiteX1" fmla="*/ 9431 w 10000"/>
                  <a:gd name="connsiteY1" fmla="*/ 2970 h 10000"/>
                  <a:gd name="connsiteX2" fmla="*/ 7579 w 10000"/>
                  <a:gd name="connsiteY2" fmla="*/ 1263 h 10000"/>
                  <a:gd name="connsiteX3" fmla="*/ 5780 w 10000"/>
                  <a:gd name="connsiteY3" fmla="*/ 2083 h 10000"/>
                  <a:gd name="connsiteX4" fmla="*/ 5585 w 10000"/>
                  <a:gd name="connsiteY4" fmla="*/ 9249 h 10000"/>
                  <a:gd name="connsiteX5" fmla="*/ 5193 w 10000"/>
                  <a:gd name="connsiteY5" fmla="*/ 1989 h 10000"/>
                  <a:gd name="connsiteX6" fmla="*/ 3021 w 10000"/>
                  <a:gd name="connsiteY6" fmla="*/ 35 h 10000"/>
                  <a:gd name="connsiteX7" fmla="*/ 29 w 10000"/>
                  <a:gd name="connsiteY7" fmla="*/ 1332 h 10000"/>
                  <a:gd name="connsiteX8" fmla="*/ 315 w 10000"/>
                  <a:gd name="connsiteY8" fmla="*/ 945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00">
                    <a:moveTo>
                      <a:pt x="10000" y="10000"/>
                    </a:moveTo>
                    <a:cubicBezTo>
                      <a:pt x="9810" y="7657"/>
                      <a:pt x="9621" y="5313"/>
                      <a:pt x="9431" y="2970"/>
                    </a:cubicBezTo>
                    <a:cubicBezTo>
                      <a:pt x="9431" y="2015"/>
                      <a:pt x="8634" y="1294"/>
                      <a:pt x="7579" y="1263"/>
                    </a:cubicBezTo>
                    <a:cubicBezTo>
                      <a:pt x="6524" y="1232"/>
                      <a:pt x="5780" y="1673"/>
                      <a:pt x="5780" y="2083"/>
                    </a:cubicBezTo>
                    <a:cubicBezTo>
                      <a:pt x="5780" y="2561"/>
                      <a:pt x="5683" y="9265"/>
                      <a:pt x="5585" y="9249"/>
                    </a:cubicBezTo>
                    <a:cubicBezTo>
                      <a:pt x="5487" y="9233"/>
                      <a:pt x="5193" y="1989"/>
                      <a:pt x="5193" y="1989"/>
                    </a:cubicBezTo>
                    <a:cubicBezTo>
                      <a:pt x="5193" y="1170"/>
                      <a:pt x="5299" y="172"/>
                      <a:pt x="3021" y="35"/>
                    </a:cubicBezTo>
                    <a:cubicBezTo>
                      <a:pt x="1026" y="-170"/>
                      <a:pt x="29" y="581"/>
                      <a:pt x="29" y="1332"/>
                    </a:cubicBezTo>
                    <a:cubicBezTo>
                      <a:pt x="-113" y="2151"/>
                      <a:pt x="315" y="9454"/>
                      <a:pt x="315" y="9454"/>
                    </a:cubicBezTo>
                  </a:path>
                </a:pathLst>
              </a:custGeom>
              <a:noFill/>
              <a:ln w="19050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DD8A014-8DA4-4019-B393-B0EE9BB61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664" y="4534289"/>
                <a:ext cx="60325" cy="392113"/>
              </a:xfrm>
              <a:custGeom>
                <a:avLst/>
                <a:gdLst>
                  <a:gd name="T0" fmla="*/ 0 w 31"/>
                  <a:gd name="T1" fmla="*/ 3 h 199"/>
                  <a:gd name="T2" fmla="*/ 25 w 31"/>
                  <a:gd name="T3" fmla="*/ 27 h 199"/>
                  <a:gd name="T4" fmla="*/ 31 w 31"/>
                  <a:gd name="T5" fmla="*/ 119 h 199"/>
                  <a:gd name="T6" fmla="*/ 3 w 31"/>
                  <a:gd name="T7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99">
                    <a:moveTo>
                      <a:pt x="0" y="3"/>
                    </a:moveTo>
                    <a:cubicBezTo>
                      <a:pt x="19" y="0"/>
                      <a:pt x="24" y="10"/>
                      <a:pt x="25" y="27"/>
                    </a:cubicBezTo>
                    <a:cubicBezTo>
                      <a:pt x="26" y="43"/>
                      <a:pt x="31" y="98"/>
                      <a:pt x="31" y="119"/>
                    </a:cubicBezTo>
                    <a:cubicBezTo>
                      <a:pt x="31" y="170"/>
                      <a:pt x="3" y="199"/>
                      <a:pt x="3" y="199"/>
                    </a:cubicBezTo>
                  </a:path>
                </a:pathLst>
              </a:custGeom>
              <a:noFill/>
              <a:ln w="23813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67BEFAD-4950-4165-BD50-4F51A18C0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6051" y="4642239"/>
                <a:ext cx="158750" cy="285751"/>
              </a:xfrm>
              <a:custGeom>
                <a:avLst/>
                <a:gdLst>
                  <a:gd name="T0" fmla="*/ 61 w 80"/>
                  <a:gd name="T1" fmla="*/ 64 h 145"/>
                  <a:gd name="T2" fmla="*/ 27 w 80"/>
                  <a:gd name="T3" fmla="*/ 7 h 145"/>
                  <a:gd name="T4" fmla="*/ 16 w 80"/>
                  <a:gd name="T5" fmla="*/ 2 h 145"/>
                  <a:gd name="T6" fmla="*/ 3 w 80"/>
                  <a:gd name="T7" fmla="*/ 12 h 145"/>
                  <a:gd name="T8" fmla="*/ 4 w 80"/>
                  <a:gd name="T9" fmla="*/ 25 h 145"/>
                  <a:gd name="T10" fmla="*/ 41 w 80"/>
                  <a:gd name="T11" fmla="*/ 105 h 145"/>
                  <a:gd name="T12" fmla="*/ 80 w 80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145">
                    <a:moveTo>
                      <a:pt x="61" y="64"/>
                    </a:moveTo>
                    <a:cubicBezTo>
                      <a:pt x="61" y="73"/>
                      <a:pt x="38" y="21"/>
                      <a:pt x="27" y="7"/>
                    </a:cubicBezTo>
                    <a:cubicBezTo>
                      <a:pt x="25" y="3"/>
                      <a:pt x="23" y="0"/>
                      <a:pt x="16" y="2"/>
                    </a:cubicBezTo>
                    <a:cubicBezTo>
                      <a:pt x="10" y="3"/>
                      <a:pt x="5" y="6"/>
                      <a:pt x="3" y="12"/>
                    </a:cubicBezTo>
                    <a:cubicBezTo>
                      <a:pt x="2" y="14"/>
                      <a:pt x="0" y="17"/>
                      <a:pt x="4" y="25"/>
                    </a:cubicBezTo>
                    <a:cubicBezTo>
                      <a:pt x="13" y="42"/>
                      <a:pt x="33" y="94"/>
                      <a:pt x="41" y="105"/>
                    </a:cubicBezTo>
                    <a:cubicBezTo>
                      <a:pt x="54" y="124"/>
                      <a:pt x="80" y="145"/>
                      <a:pt x="80" y="145"/>
                    </a:cubicBezTo>
                  </a:path>
                </a:pathLst>
              </a:custGeom>
              <a:noFill/>
              <a:ln w="23813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933FE938-0C6C-45A2-BA67-18D08551A800}"/>
                </a:ext>
              </a:extLst>
            </p:cNvPr>
            <p:cNvSpPr/>
            <p:nvPr/>
          </p:nvSpPr>
          <p:spPr>
            <a:xfrm rot="10800000">
              <a:off x="1748804" y="3711075"/>
              <a:ext cx="105978" cy="109982"/>
            </a:xfrm>
            <a:prstGeom prst="triangle">
              <a:avLst/>
            </a:prstGeom>
            <a:solidFill>
              <a:srgbClr val="62BCE8"/>
            </a:solidFill>
            <a:ln w="23813" cap="rnd">
              <a:noFill/>
              <a:prstDash val="solid"/>
              <a:miter lim="800000"/>
              <a:headEnd/>
              <a:tailEnd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D515C6CF-822C-431A-B446-F534EAAEC188}"/>
                </a:ext>
              </a:extLst>
            </p:cNvPr>
            <p:cNvSpPr/>
            <p:nvPr/>
          </p:nvSpPr>
          <p:spPr>
            <a:xfrm rot="13500000">
              <a:off x="1916062" y="3750853"/>
              <a:ext cx="105978" cy="109982"/>
            </a:xfrm>
            <a:prstGeom prst="triangle">
              <a:avLst/>
            </a:prstGeom>
            <a:solidFill>
              <a:srgbClr val="62BCE8"/>
            </a:solidFill>
            <a:ln w="23813" cap="rnd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B95482F1-1227-44BF-9EBD-184CBC94089A}"/>
                </a:ext>
              </a:extLst>
            </p:cNvPr>
            <p:cNvSpPr/>
            <p:nvPr/>
          </p:nvSpPr>
          <p:spPr>
            <a:xfrm rot="9000000">
              <a:off x="1581545" y="3749300"/>
              <a:ext cx="105978" cy="109982"/>
            </a:xfrm>
            <a:prstGeom prst="triangle">
              <a:avLst/>
            </a:prstGeom>
            <a:solidFill>
              <a:srgbClr val="62BCE8"/>
            </a:solidFill>
            <a:ln w="23813" cap="rnd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B20D277-D3F2-434A-976B-56A1885F1B8F}"/>
              </a:ext>
            </a:extLst>
          </p:cNvPr>
          <p:cNvGrpSpPr/>
          <p:nvPr/>
        </p:nvGrpSpPr>
        <p:grpSpPr>
          <a:xfrm>
            <a:off x="2988793" y="2852702"/>
            <a:ext cx="1920411" cy="1906931"/>
            <a:chOff x="3054117" y="2852702"/>
            <a:chExt cx="1920411" cy="1906931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415D29BE-A8B1-48D6-B408-D4D5E4E28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817" r="9817"/>
            <a:stretch/>
          </p:blipFill>
          <p:spPr>
            <a:xfrm>
              <a:off x="3080935" y="3694137"/>
              <a:ext cx="1866774" cy="106549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668E82-D77F-424B-9AA8-D272079BE4ED}"/>
                </a:ext>
              </a:extLst>
            </p:cNvPr>
            <p:cNvSpPr txBox="1"/>
            <p:nvPr/>
          </p:nvSpPr>
          <p:spPr>
            <a:xfrm>
              <a:off x="3054117" y="2852702"/>
              <a:ext cx="1920411" cy="52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Point to where you want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and poke it.</a:t>
              </a:r>
              <a:endParaRPr lang="ko-KR" altLang="en-US" sz="1000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5EA8F78-7F62-40E3-8CE0-3FE2335871D6}"/>
                </a:ext>
              </a:extLst>
            </p:cNvPr>
            <p:cNvGrpSpPr/>
            <p:nvPr/>
          </p:nvGrpSpPr>
          <p:grpSpPr>
            <a:xfrm>
              <a:off x="3876861" y="3742133"/>
              <a:ext cx="274922" cy="274922"/>
              <a:chOff x="3742657" y="3379977"/>
              <a:chExt cx="274922" cy="274922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0C24346-CB6B-47D9-BA7C-BE7F37B49BCD}"/>
                  </a:ext>
                </a:extLst>
              </p:cNvPr>
              <p:cNvSpPr/>
              <p:nvPr/>
            </p:nvSpPr>
            <p:spPr>
              <a:xfrm>
                <a:off x="3742657" y="3379977"/>
                <a:ext cx="274922" cy="274922"/>
              </a:xfrm>
              <a:prstGeom prst="ellipse">
                <a:avLst/>
              </a:prstGeom>
              <a:solidFill>
                <a:srgbClr val="62BCE8">
                  <a:alpha val="40000"/>
                </a:srgbClr>
              </a:solidFill>
              <a:ln w="23813" cap="rnd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schemeClr val="tx1">
                      <a:alpha val="63000"/>
                    </a:schemeClr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9BE5D3FB-87FC-45D0-B896-A646019CD611}"/>
                  </a:ext>
                </a:extLst>
              </p:cNvPr>
              <p:cNvSpPr/>
              <p:nvPr/>
            </p:nvSpPr>
            <p:spPr>
              <a:xfrm>
                <a:off x="3773122" y="3410442"/>
                <a:ext cx="213992" cy="213992"/>
              </a:xfrm>
              <a:prstGeom prst="ellipse">
                <a:avLst/>
              </a:prstGeom>
              <a:solidFill>
                <a:srgbClr val="62BCE8">
                  <a:alpha val="70000"/>
                </a:srgbClr>
              </a:solidFill>
              <a:ln w="23813" cap="rnd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schemeClr val="tx1">
                      <a:alpha val="63000"/>
                    </a:schemeClr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F3ABA69-DBC9-4078-9A37-0B7B3CBC4818}"/>
                  </a:ext>
                </a:extLst>
              </p:cNvPr>
              <p:cNvSpPr/>
              <p:nvPr/>
            </p:nvSpPr>
            <p:spPr>
              <a:xfrm>
                <a:off x="3797031" y="3434351"/>
                <a:ext cx="166175" cy="166175"/>
              </a:xfrm>
              <a:prstGeom prst="ellipse">
                <a:avLst/>
              </a:prstGeom>
              <a:solidFill>
                <a:srgbClr val="62BCE8"/>
              </a:solidFill>
              <a:ln w="23813" cap="rnd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DBBA20B-5EC2-40CE-AC86-922588489765}"/>
                </a:ext>
              </a:extLst>
            </p:cNvPr>
            <p:cNvGrpSpPr/>
            <p:nvPr/>
          </p:nvGrpSpPr>
          <p:grpSpPr>
            <a:xfrm rot="1800000">
              <a:off x="3720882" y="3881094"/>
              <a:ext cx="586880" cy="586880"/>
              <a:chOff x="13006173" y="5272768"/>
              <a:chExt cx="3054965" cy="305496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D7884C96-02FD-47F5-81F1-8E12F9815586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822CD4E-725A-42FD-86F7-5B738AEB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sp>
        <p:nvSpPr>
          <p:cNvPr id="58" name="육각형 57">
            <a:extLst>
              <a:ext uri="{FF2B5EF4-FFF2-40B4-BE49-F238E27FC236}">
                <a16:creationId xmlns:a16="http://schemas.microsoft.com/office/drawing/2014/main" id="{899F81A1-D532-4AE6-A953-C33A4BD43F6D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F7BE7E-DF8F-4248-82E4-B494C1135771}"/>
              </a:ext>
            </a:extLst>
          </p:cNvPr>
          <p:cNvSpPr/>
          <p:nvPr/>
        </p:nvSpPr>
        <p:spPr>
          <a:xfrm>
            <a:off x="3454226" y="203282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A07CA6-E195-4907-AEDF-C49367AE2951}"/>
              </a:ext>
            </a:extLst>
          </p:cNvPr>
          <p:cNvSpPr/>
          <p:nvPr/>
        </p:nvSpPr>
        <p:spPr>
          <a:xfrm>
            <a:off x="3648779" y="2032823"/>
            <a:ext cx="593659" cy="52424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C67D2A-FEF6-46FE-8663-7466099C909F}"/>
              </a:ext>
            </a:extLst>
          </p:cNvPr>
          <p:cNvSpPr/>
          <p:nvPr/>
        </p:nvSpPr>
        <p:spPr>
          <a:xfrm>
            <a:off x="481083" y="285270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C54E223-F298-45AA-8629-F13A0ED0460F}"/>
              </a:ext>
            </a:extLst>
          </p:cNvPr>
          <p:cNvSpPr/>
          <p:nvPr/>
        </p:nvSpPr>
        <p:spPr>
          <a:xfrm>
            <a:off x="675636" y="2852702"/>
            <a:ext cx="1946668" cy="206219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01690E6-01DB-4DE1-A099-9C726FC03E31}"/>
              </a:ext>
            </a:extLst>
          </p:cNvPr>
          <p:cNvSpPr/>
          <p:nvPr/>
        </p:nvSpPr>
        <p:spPr>
          <a:xfrm>
            <a:off x="2872217" y="285270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3C9BF0-7F09-458F-B4AD-EC092BA6D08E}"/>
              </a:ext>
            </a:extLst>
          </p:cNvPr>
          <p:cNvSpPr/>
          <p:nvPr/>
        </p:nvSpPr>
        <p:spPr>
          <a:xfrm>
            <a:off x="3066770" y="2852701"/>
            <a:ext cx="1772625" cy="20621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F5D2B13-DEC5-4525-86D7-8D2874327481}"/>
              </a:ext>
            </a:extLst>
          </p:cNvPr>
          <p:cNvSpPr/>
          <p:nvPr/>
        </p:nvSpPr>
        <p:spPr>
          <a:xfrm>
            <a:off x="5159117" y="285270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BB92072-5625-40FE-A24B-3E0F6C1761E0}"/>
              </a:ext>
            </a:extLst>
          </p:cNvPr>
          <p:cNvSpPr/>
          <p:nvPr/>
        </p:nvSpPr>
        <p:spPr>
          <a:xfrm>
            <a:off x="5353670" y="2852702"/>
            <a:ext cx="1704355" cy="206219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83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D765CD-928C-4DF1-A8F7-89F43F4BCEBE}"/>
              </a:ext>
            </a:extLst>
          </p:cNvPr>
          <p:cNvGrpSpPr/>
          <p:nvPr/>
        </p:nvGrpSpPr>
        <p:grpSpPr>
          <a:xfrm>
            <a:off x="249423" y="1797449"/>
            <a:ext cx="7402112" cy="3661038"/>
            <a:chOff x="249423" y="1797449"/>
            <a:chExt cx="7402112" cy="3661038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1A79F63-DD57-491A-BD6E-F4DB43473217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969D6999-509E-494C-AC18-84AA03776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" r="1260"/>
            <a:stretch/>
          </p:blipFill>
          <p:spPr>
            <a:xfrm>
              <a:off x="269875" y="1823686"/>
              <a:ext cx="7381660" cy="867996"/>
            </a:xfrm>
            <a:prstGeom prst="rect">
              <a:avLst/>
            </a:prstGeom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999FCA2-2BDC-445A-B8CA-B5F2C2D86061}"/>
                </a:ext>
              </a:extLst>
            </p:cNvPr>
            <p:cNvGrpSpPr/>
            <p:nvPr/>
          </p:nvGrpSpPr>
          <p:grpSpPr>
            <a:xfrm>
              <a:off x="6600030" y="2758626"/>
              <a:ext cx="780984" cy="430330"/>
              <a:chOff x="6600030" y="1878151"/>
              <a:chExt cx="780984" cy="430330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B8EA8D2-89FE-4DDC-B3ED-C2B4EAD472CD}"/>
                  </a:ext>
                </a:extLst>
              </p:cNvPr>
              <p:cNvSpPr txBox="1"/>
              <p:nvPr/>
            </p:nvSpPr>
            <p:spPr>
              <a:xfrm>
                <a:off x="6600030" y="1985594"/>
                <a:ext cx="39305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auto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4" name="육각형 163">
                <a:extLst>
                  <a:ext uri="{FF2B5EF4-FFF2-40B4-BE49-F238E27FC236}">
                    <a16:creationId xmlns:a16="http://schemas.microsoft.com/office/drawing/2014/main" id="{6D1D6F93-778E-4CC1-8236-D916D4FED599}"/>
                  </a:ext>
                </a:extLst>
              </p:cNvPr>
              <p:cNvSpPr/>
              <p:nvPr/>
            </p:nvSpPr>
            <p:spPr>
              <a:xfrm rot="16200000">
                <a:off x="6971885" y="1899352"/>
                <a:ext cx="430330" cy="387928"/>
              </a:xfrm>
              <a:prstGeom prst="hexagon">
                <a:avLst/>
              </a:prstGeom>
              <a:solidFill>
                <a:srgbClr val="66CC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D5F1904-8902-4085-A635-E43003479F4C}"/>
                </a:ext>
              </a:extLst>
            </p:cNvPr>
            <p:cNvGrpSpPr/>
            <p:nvPr/>
          </p:nvGrpSpPr>
          <p:grpSpPr>
            <a:xfrm>
              <a:off x="3821354" y="2006779"/>
              <a:ext cx="954107" cy="1077835"/>
              <a:chOff x="4355576" y="2758625"/>
              <a:chExt cx="954107" cy="1077835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C68C1E86-42FA-45FC-81E6-5081324900C7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C13222B3-222E-4E04-9A10-E28A6785C17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13D84241-B932-4159-98AB-B80AFBA306AB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47357679-C1BB-451A-B07A-2301AA0684A1}"/>
                  </a:ext>
                </a:extLst>
              </p:cNvPr>
              <p:cNvSpPr/>
              <p:nvPr/>
            </p:nvSpPr>
            <p:spPr>
              <a:xfrm rot="20324237">
                <a:off x="4355576" y="2945539"/>
                <a:ext cx="95410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 Sound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E8EB972-96B9-46AD-AD17-BCE1844525B0}"/>
                </a:ext>
              </a:extLst>
            </p:cNvPr>
            <p:cNvGrpSpPr/>
            <p:nvPr/>
          </p:nvGrpSpPr>
          <p:grpSpPr>
            <a:xfrm>
              <a:off x="4941013" y="1808474"/>
              <a:ext cx="870271" cy="857407"/>
              <a:chOff x="5475235" y="2560320"/>
              <a:chExt cx="870271" cy="857407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B43B0ACA-7EF9-416F-9273-5A8FC687BD06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0BDDAA24-4AC7-417E-8375-38363AF6C4AA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EB45E8E8-7AF3-4366-88E9-4B8D2172398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A7F1678C-A678-4BDC-B58D-75F5B09FC2E3}"/>
                  </a:ext>
                </a:extLst>
              </p:cNvPr>
              <p:cNvSpPr/>
              <p:nvPr/>
            </p:nvSpPr>
            <p:spPr>
              <a:xfrm rot="20324237">
                <a:off x="5589970" y="2734668"/>
                <a:ext cx="75533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9EE7A0A1-1C7D-4794-A823-8C39D3A6A2F1}"/>
                </a:ext>
              </a:extLst>
            </p:cNvPr>
            <p:cNvGrpSpPr/>
            <p:nvPr/>
          </p:nvGrpSpPr>
          <p:grpSpPr>
            <a:xfrm>
              <a:off x="2690860" y="2060662"/>
              <a:ext cx="870271" cy="1438391"/>
              <a:chOff x="2363620" y="2007322"/>
              <a:chExt cx="870271" cy="1438391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FAF92DAE-1017-40E4-9D0A-9A608FECC3B0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BBEDD097-6500-45AD-AD52-83BC4A17209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평행 사변형 153">
                  <a:extLst>
                    <a:ext uri="{FF2B5EF4-FFF2-40B4-BE49-F238E27FC236}">
                      <a16:creationId xmlns:a16="http://schemas.microsoft.com/office/drawing/2014/main" id="{D4AE7AE6-F50E-4F5D-B239-152ED718FE0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320F7BA9-8149-49B6-BB0F-2D4DC5CD56FF}"/>
                  </a:ext>
                </a:extLst>
              </p:cNvPr>
              <p:cNvSpPr/>
              <p:nvPr/>
            </p:nvSpPr>
            <p:spPr>
              <a:xfrm rot="20324237">
                <a:off x="2545685" y="2197198"/>
                <a:ext cx="5950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9254B8E-0EC3-49B3-819D-2C91E10B4E46}"/>
                </a:ext>
              </a:extLst>
            </p:cNvPr>
            <p:cNvGrpSpPr/>
            <p:nvPr/>
          </p:nvGrpSpPr>
          <p:grpSpPr>
            <a:xfrm>
              <a:off x="1632011" y="2848388"/>
              <a:ext cx="870271" cy="1063893"/>
              <a:chOff x="2166233" y="3600234"/>
              <a:chExt cx="870271" cy="106389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CDFE74D8-DE5C-4444-8D35-0B51D134F917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49" name="평행 사변형 148">
                  <a:extLst>
                    <a:ext uri="{FF2B5EF4-FFF2-40B4-BE49-F238E27FC236}">
                      <a16:creationId xmlns:a16="http://schemas.microsoft.com/office/drawing/2014/main" id="{DD5C9FC3-0D87-4F72-ADE0-01571881B68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평행 사변형 149">
                  <a:extLst>
                    <a:ext uri="{FF2B5EF4-FFF2-40B4-BE49-F238E27FC236}">
                      <a16:creationId xmlns:a16="http://schemas.microsoft.com/office/drawing/2014/main" id="{CAB423E0-1C14-426A-9B2C-BAF74C7EC32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D865219-9B6A-447B-8F01-77E0A9BE7F68}"/>
                  </a:ext>
                </a:extLst>
              </p:cNvPr>
              <p:cNvSpPr/>
              <p:nvPr/>
            </p:nvSpPr>
            <p:spPr>
              <a:xfrm rot="20324237">
                <a:off x="2344828" y="3777849"/>
                <a:ext cx="58381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B9A94FD-CD78-44CF-841C-BEF2D87D6587}"/>
                </a:ext>
              </a:extLst>
            </p:cNvPr>
            <p:cNvGrpSpPr/>
            <p:nvPr/>
          </p:nvGrpSpPr>
          <p:grpSpPr>
            <a:xfrm>
              <a:off x="539606" y="3463020"/>
              <a:ext cx="870271" cy="867996"/>
              <a:chOff x="1073828" y="4214866"/>
              <a:chExt cx="870271" cy="867996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F000096A-99EC-4908-822B-6CD3C0518A1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45" name="평행 사변형 144">
                  <a:extLst>
                    <a:ext uri="{FF2B5EF4-FFF2-40B4-BE49-F238E27FC236}">
                      <a16:creationId xmlns:a16="http://schemas.microsoft.com/office/drawing/2014/main" id="{1F8D9905-8EE1-4F51-A283-3B9558E93D5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평행 사변형 145">
                  <a:extLst>
                    <a:ext uri="{FF2B5EF4-FFF2-40B4-BE49-F238E27FC236}">
                      <a16:creationId xmlns:a16="http://schemas.microsoft.com/office/drawing/2014/main" id="{B0AEC5D8-6AF3-4291-94E3-EE65578FD90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F1E0EC5D-E4B8-4502-B1DC-CFA6F0D321A9}"/>
                  </a:ext>
                </a:extLst>
              </p:cNvPr>
              <p:cNvSpPr/>
              <p:nvPr/>
            </p:nvSpPr>
            <p:spPr>
              <a:xfrm rot="20324237">
                <a:off x="1194006" y="4392286"/>
                <a:ext cx="702436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0456F7C-70D0-404D-B290-F38E258BCA55}"/>
                </a:ext>
              </a:extLst>
            </p:cNvPr>
            <p:cNvGrpSpPr/>
            <p:nvPr/>
          </p:nvGrpSpPr>
          <p:grpSpPr>
            <a:xfrm>
              <a:off x="3164550" y="2633042"/>
              <a:ext cx="1385716" cy="1475587"/>
              <a:chOff x="2898270" y="2633042"/>
              <a:chExt cx="1385716" cy="1475587"/>
            </a:xfrm>
          </p:grpSpPr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82C59A8-FDB6-415F-A90D-E4A4CC5FE49F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39" name="평행 사변형 138">
                  <a:extLst>
                    <a:ext uri="{FF2B5EF4-FFF2-40B4-BE49-F238E27FC236}">
                      <a16:creationId xmlns:a16="http://schemas.microsoft.com/office/drawing/2014/main" id="{FB769F39-C9F7-4FAE-94B0-5864626AA7D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평행 사변형 139">
                  <a:extLst>
                    <a:ext uri="{FF2B5EF4-FFF2-40B4-BE49-F238E27FC236}">
                      <a16:creationId xmlns:a16="http://schemas.microsoft.com/office/drawing/2014/main" id="{46734F87-8C29-4526-8CB6-BE7FF98780BB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0EE027E7-EBCA-4A23-907A-B97D64D5D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7FFD1F5D-DC56-411F-9402-92C9CAEB7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8CABC3BF-21A9-4504-BEE0-B6526A5F6F2C}"/>
                  </a:ext>
                </a:extLst>
              </p:cNvPr>
              <p:cNvSpPr/>
              <p:nvPr/>
            </p:nvSpPr>
            <p:spPr>
              <a:xfrm rot="20324237">
                <a:off x="3726869" y="2633042"/>
                <a:ext cx="45236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 err="1"/>
                  <a:t>Higer</a:t>
                </a:r>
                <a:endParaRPr lang="en-US" altLang="ko-KR" sz="800" b="1" dirty="0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9CB7480-F962-43F7-8D75-C081769E5632}"/>
                  </a:ext>
                </a:extLst>
              </p:cNvPr>
              <p:cNvSpPr/>
              <p:nvPr/>
            </p:nvSpPr>
            <p:spPr>
              <a:xfrm rot="20324237">
                <a:off x="3737041" y="2758430"/>
                <a:ext cx="54694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 err="1">
                    <a:latin typeface="+mn-ea"/>
                  </a:rPr>
                  <a:t>Gregers</a:t>
                </a:r>
                <a:endParaRPr lang="ko-KR" altLang="en-US" sz="800" dirty="0">
                  <a:latin typeface="+mn-ea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2E275F8-652D-4206-B764-B8B226FEABB5}"/>
                </a:ext>
              </a:extLst>
            </p:cNvPr>
            <p:cNvGrpSpPr/>
            <p:nvPr/>
          </p:nvGrpSpPr>
          <p:grpSpPr>
            <a:xfrm>
              <a:off x="3625933" y="2914073"/>
              <a:ext cx="1915289" cy="1592130"/>
              <a:chOff x="3359653" y="2914073"/>
              <a:chExt cx="1915289" cy="1592130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BA261404-D68A-4219-A161-CCA38790E60A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32" name="평행 사변형 131">
                  <a:extLst>
                    <a:ext uri="{FF2B5EF4-FFF2-40B4-BE49-F238E27FC236}">
                      <a16:creationId xmlns:a16="http://schemas.microsoft.com/office/drawing/2014/main" id="{88D2DC77-04C5-4423-9DEB-3BE2B371BDEC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평행 사변형 132">
                  <a:extLst>
                    <a:ext uri="{FF2B5EF4-FFF2-40B4-BE49-F238E27FC236}">
                      <a16:creationId xmlns:a16="http://schemas.microsoft.com/office/drawing/2014/main" id="{BAED4EE2-F790-4FDC-B63F-5ACC382EF82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9A2D8C7-C647-4835-8150-857821BEDA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0DF2F226-3455-4CBD-A369-C853773B7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D56D7950-4BB1-426A-92DC-50C53FAB64AB}"/>
                  </a:ext>
                </a:extLst>
              </p:cNvPr>
              <p:cNvSpPr/>
              <p:nvPr/>
            </p:nvSpPr>
            <p:spPr>
              <a:xfrm rot="20324237">
                <a:off x="4153117" y="3103755"/>
                <a:ext cx="89479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B119D07E-9F3E-4C77-ABF2-AE9A75893700}"/>
                  </a:ext>
                </a:extLst>
              </p:cNvPr>
              <p:cNvSpPr/>
              <p:nvPr/>
            </p:nvSpPr>
            <p:spPr>
              <a:xfrm rot="20324237">
                <a:off x="4149313" y="2914073"/>
                <a:ext cx="112562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/>
                  <a:t>If I Can`t Have You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7174D84-D4F8-4B0E-9E4D-B0D68003C413}"/>
                </a:ext>
              </a:extLst>
            </p:cNvPr>
            <p:cNvGrpSpPr/>
            <p:nvPr/>
          </p:nvGrpSpPr>
          <p:grpSpPr>
            <a:xfrm>
              <a:off x="4058324" y="3411781"/>
              <a:ext cx="1610890" cy="1484893"/>
              <a:chOff x="3792044" y="3411781"/>
              <a:chExt cx="1610890" cy="1484893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2B49E62F-1C6C-4320-89EB-41485F1397C6}"/>
                  </a:ext>
                </a:extLst>
              </p:cNvPr>
              <p:cNvGrpSpPr/>
              <p:nvPr/>
            </p:nvGrpSpPr>
            <p:grpSpPr>
              <a:xfrm flipH="1">
                <a:off x="3792044" y="3429002"/>
                <a:ext cx="887687" cy="1467672"/>
                <a:chOff x="1716240" y="560765"/>
                <a:chExt cx="1011625" cy="1672586"/>
              </a:xfrm>
            </p:grpSpPr>
            <p:sp>
              <p:nvSpPr>
                <p:cNvPr id="125" name="평행 사변형 124">
                  <a:extLst>
                    <a:ext uri="{FF2B5EF4-FFF2-40B4-BE49-F238E27FC236}">
                      <a16:creationId xmlns:a16="http://schemas.microsoft.com/office/drawing/2014/main" id="{8C8984FA-2CE1-484C-BBBB-1000E481AAC2}"/>
                    </a:ext>
                  </a:extLst>
                </p:cNvPr>
                <p:cNvSpPr/>
                <p:nvPr/>
              </p:nvSpPr>
              <p:spPr>
                <a:xfrm rot="5400000">
                  <a:off x="1409810" y="895697"/>
                  <a:ext cx="1652988" cy="983123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평행 사변형 125">
                  <a:extLst>
                    <a:ext uri="{FF2B5EF4-FFF2-40B4-BE49-F238E27FC236}">
                      <a16:creationId xmlns:a16="http://schemas.microsoft.com/office/drawing/2014/main" id="{DC3A5115-E188-4663-B830-643338099B1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317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9BD216C6-A8BC-4909-95ED-3C239956B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3CAED609-313C-48C7-835C-C4B9688F8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F59ECB8-AA96-4BDD-9DF4-AD5BA572B56E}"/>
                  </a:ext>
                </a:extLst>
              </p:cNvPr>
              <p:cNvSpPr/>
              <p:nvPr/>
            </p:nvSpPr>
            <p:spPr>
              <a:xfrm rot="20324237">
                <a:off x="4671222" y="3411781"/>
                <a:ext cx="421910" cy="215444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800" b="1">
                    <a:effectLst/>
                  </a:rPr>
                  <a:t>2002</a:t>
                </a:r>
                <a:endParaRPr lang="en-US" altLang="ko-KR" sz="800" b="1" dirty="0">
                  <a:effectLst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398DEF9-25DE-4DBF-978E-F54686A6B950}"/>
                  </a:ext>
                </a:extLst>
              </p:cNvPr>
              <p:cNvSpPr/>
              <p:nvPr/>
            </p:nvSpPr>
            <p:spPr>
              <a:xfrm rot="20324237">
                <a:off x="4671644" y="3494331"/>
                <a:ext cx="731290" cy="215444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800">
                    <a:effectLst/>
                    <a:latin typeface="+mn-ea"/>
                  </a:rPr>
                  <a:t>Anne-Marie</a:t>
                </a:r>
                <a:endParaRPr lang="en-US" altLang="ko-KR" sz="800" dirty="0">
                  <a:effectLst/>
                  <a:latin typeface="+mn-ea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E3D61B4E-DC40-4342-87D9-E9EB4C062283}"/>
                </a:ext>
              </a:extLst>
            </p:cNvPr>
            <p:cNvGrpSpPr/>
            <p:nvPr/>
          </p:nvGrpSpPr>
          <p:grpSpPr>
            <a:xfrm>
              <a:off x="4521211" y="4278049"/>
              <a:ext cx="2596281" cy="1095220"/>
              <a:chOff x="4254931" y="4278049"/>
              <a:chExt cx="2596281" cy="1095220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7AD9E5C-3099-4D20-A7BE-EE9CBCA8377B}"/>
                  </a:ext>
                </a:extLst>
              </p:cNvPr>
              <p:cNvSpPr/>
              <p:nvPr/>
            </p:nvSpPr>
            <p:spPr>
              <a:xfrm>
                <a:off x="5332848" y="4296992"/>
                <a:ext cx="151836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b="1" dirty="0"/>
                  <a:t>Boy With Luv (feat. H</a:t>
                </a: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8C36CB6C-9251-436E-B2B5-46A08503DEBF}"/>
                  </a:ext>
                </a:extLst>
              </p:cNvPr>
              <p:cNvSpPr/>
              <p:nvPr/>
            </p:nvSpPr>
            <p:spPr>
              <a:xfrm>
                <a:off x="5332848" y="4517971"/>
                <a:ext cx="35458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BTS</a:t>
                </a:r>
                <a:endParaRPr lang="ko-KR" altLang="en-US" sz="800" dirty="0">
                  <a:latin typeface="+mn-ea"/>
                </a:endParaRPr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A4C67B1A-933B-4D1A-A9A3-0781544071E0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FE39DB57-30BF-4A2C-A37B-1423022E2D8F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8295FDE6-14E1-43ED-AEA5-C21F97E28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2C651C29-B686-4B87-A320-37C64ED32E0A}"/>
                  </a:ext>
                </a:extLst>
              </p:cNvPr>
              <p:cNvSpPr/>
              <p:nvPr/>
            </p:nvSpPr>
            <p:spPr>
              <a:xfrm>
                <a:off x="5332848" y="4893201"/>
                <a:ext cx="37542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1:35</a:t>
                </a:r>
                <a:endParaRPr lang="ko-KR" altLang="en-US" sz="800" dirty="0">
                  <a:latin typeface="+mn-ea"/>
                </a:endParaRPr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3BDFE6A4-806B-41B1-8CE2-98D5D1E20A4E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FC1C5BF5-A960-4977-90EF-F7F20FBAC7DC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6F7E665E-029A-4D8A-B3D3-1F78159363ED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F70B2348-D430-4F8C-B546-4E45150B9894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0133FCA4-FA30-4BF9-8D63-1A4DCDAA99BD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6692EC5-687B-4706-B3F1-EAFB2443F8A0}"/>
                </a:ext>
              </a:extLst>
            </p:cNvPr>
            <p:cNvGrpSpPr/>
            <p:nvPr/>
          </p:nvGrpSpPr>
          <p:grpSpPr>
            <a:xfrm>
              <a:off x="440889" y="2635498"/>
              <a:ext cx="770058" cy="684263"/>
              <a:chOff x="440889" y="2635498"/>
              <a:chExt cx="770058" cy="684263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B5F82603-674F-44CF-A137-91CD76DE6D5F}"/>
                  </a:ext>
                </a:extLst>
              </p:cNvPr>
              <p:cNvGrpSpPr/>
              <p:nvPr/>
            </p:nvGrpSpPr>
            <p:grpSpPr>
              <a:xfrm>
                <a:off x="519607" y="2838515"/>
                <a:ext cx="691340" cy="481246"/>
                <a:chOff x="519607" y="2078157"/>
                <a:chExt cx="691340" cy="481246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0805301B-573B-49FF-8C45-CA0061471CC2}"/>
                    </a:ext>
                  </a:extLst>
                </p:cNvPr>
                <p:cNvGrpSpPr/>
                <p:nvPr/>
              </p:nvGrpSpPr>
              <p:grpSpPr>
                <a:xfrm>
                  <a:off x="519607" y="2297793"/>
                  <a:ext cx="659302" cy="261610"/>
                  <a:chOff x="6096000" y="1772998"/>
                  <a:chExt cx="659302" cy="261610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D77220E-44A2-483F-A63A-9BBA698201CC}"/>
                      </a:ext>
                    </a:extLst>
                  </p:cNvPr>
                  <p:cNvSpPr txBox="1"/>
                  <p:nvPr/>
                </p:nvSpPr>
                <p:spPr>
                  <a:xfrm>
                    <a:off x="6173091" y="1772998"/>
                    <a:ext cx="582211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596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mi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pic>
                <p:nvPicPr>
                  <p:cNvPr id="110" name="그래픽 109">
                    <a:extLst>
                      <a:ext uri="{FF2B5EF4-FFF2-40B4-BE49-F238E27FC236}">
                        <a16:creationId xmlns:a16="http://schemas.microsoft.com/office/drawing/2014/main" id="{971EE9C6-8D9B-41AF-BAC2-C16294CFDF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6000" y="1847910"/>
                    <a:ext cx="129422" cy="12942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E50AD8C1-B1C0-4BF7-BB84-633444190179}"/>
                    </a:ext>
                  </a:extLst>
                </p:cNvPr>
                <p:cNvGrpSpPr/>
                <p:nvPr/>
              </p:nvGrpSpPr>
              <p:grpSpPr>
                <a:xfrm>
                  <a:off x="519607" y="2078157"/>
                  <a:ext cx="691340" cy="261610"/>
                  <a:chOff x="3562350" y="1784394"/>
                  <a:chExt cx="691340" cy="261610"/>
                </a:xfrm>
              </p:grpSpPr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B231CD33-6AB7-4672-AB87-85CCC5E30BD7}"/>
                      </a:ext>
                    </a:extLst>
                  </p:cNvPr>
                  <p:cNvSpPr txBox="1"/>
                  <p:nvPr/>
                </p:nvSpPr>
                <p:spPr>
                  <a:xfrm>
                    <a:off x="3641022" y="1784394"/>
                    <a:ext cx="61266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37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MPH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pic>
                <p:nvPicPr>
                  <p:cNvPr id="108" name="그래픽 107">
                    <a:extLst>
                      <a:ext uri="{FF2B5EF4-FFF2-40B4-BE49-F238E27FC236}">
                        <a16:creationId xmlns:a16="http://schemas.microsoft.com/office/drawing/2014/main" id="{5A0E6FA2-B1DD-4C2C-8842-120C60216E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2350" y="1847910"/>
                    <a:ext cx="129422" cy="12942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461C95E-C0DF-4737-B2B2-E117EC26726C}"/>
                  </a:ext>
                </a:extLst>
              </p:cNvPr>
              <p:cNvSpPr txBox="1"/>
              <p:nvPr/>
            </p:nvSpPr>
            <p:spPr>
              <a:xfrm>
                <a:off x="440889" y="2635498"/>
                <a:ext cx="290464" cy="26161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</a:t>
                </a:r>
                <a:endPara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994A126-E1C7-4105-A5F6-F1E8BB84B5D2}"/>
              </a:ext>
            </a:extLst>
          </p:cNvPr>
          <p:cNvSpPr/>
          <p:nvPr/>
        </p:nvSpPr>
        <p:spPr>
          <a:xfrm>
            <a:off x="247650" y="1797449"/>
            <a:ext cx="7402691" cy="3661696"/>
          </a:xfrm>
          <a:prstGeom prst="rect">
            <a:avLst/>
          </a:prstGeom>
          <a:solidFill>
            <a:schemeClr val="bg1">
              <a:alpha val="92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사운드</a:t>
            </a:r>
            <a:r>
              <a:rPr lang="en-US" altLang="ko-KR" dirty="0"/>
              <a:t> </a:t>
            </a:r>
            <a:r>
              <a:rPr lang="ko-KR" altLang="en-US" dirty="0"/>
              <a:t>컨트롤 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3791423" cy="3375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가이드 문구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방향과 컨트롤 방법 가이드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‘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칵핏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양 옆의 스피커를 가리키고 손가락을 돌려보세요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Krell audio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그래픽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문구를 설명할 수 있는 그래픽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확장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화면으로 진입하면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확장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사운드 컨트롤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회 이상 체험 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이상 입력신호가 없으면 이전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Krell Audio indicator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오디오의 물리적 위치를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인티케이팅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바가 노출되는 순간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비활성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0DF2A-5B0B-4345-8A4D-9A902F7E8FEF}"/>
              </a:ext>
            </a:extLst>
          </p:cNvPr>
          <p:cNvSpPr txBox="1"/>
          <p:nvPr/>
        </p:nvSpPr>
        <p:spPr>
          <a:xfrm>
            <a:off x="2198841" y="3013937"/>
            <a:ext cx="3486852" cy="627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/>
              <a:t>Point to the speakers on either side of the cockpit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/>
              <a:t>and turn your finger.</a:t>
            </a:r>
            <a:endParaRPr lang="ko-KR" altLang="en-US" sz="2400" b="1" dirty="0"/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EB36AD28-7940-43E2-B2F1-AA29BE00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1872" y="3801920"/>
            <a:ext cx="742954" cy="63081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ED7FDB78-1752-49C8-A8F4-E07488CF9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5052" y="4628339"/>
            <a:ext cx="411986" cy="6810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0BC87BDD-D9CC-42F4-A6F3-8A3433940F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6904" y="4369243"/>
            <a:ext cx="114300" cy="352425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491A1C1-3314-4DCD-A4F9-3DE005BACF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8724" y="4369243"/>
            <a:ext cx="114300" cy="35242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2201146" y="283676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201146" y="3031319"/>
            <a:ext cx="3486851" cy="61041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276C3E-CA06-4127-9607-1F110615CB07}"/>
              </a:ext>
            </a:extLst>
          </p:cNvPr>
          <p:cNvSpPr/>
          <p:nvPr/>
        </p:nvSpPr>
        <p:spPr>
          <a:xfrm>
            <a:off x="3488593" y="3717119"/>
            <a:ext cx="911958" cy="166450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195CD1-FC4E-41CC-AAEA-CE62EABF755A}"/>
              </a:ext>
            </a:extLst>
          </p:cNvPr>
          <p:cNvSpPr/>
          <p:nvPr/>
        </p:nvSpPr>
        <p:spPr>
          <a:xfrm>
            <a:off x="3291594" y="371711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141BF-CCB3-41BB-A69C-283F22738AE1}"/>
              </a:ext>
            </a:extLst>
          </p:cNvPr>
          <p:cNvSpPr/>
          <p:nvPr/>
        </p:nvSpPr>
        <p:spPr>
          <a:xfrm>
            <a:off x="7258049" y="4305301"/>
            <a:ext cx="361951" cy="49766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AAC784-79D8-4033-ADB8-D92745812E2A}"/>
              </a:ext>
            </a:extLst>
          </p:cNvPr>
          <p:cNvSpPr/>
          <p:nvPr/>
        </p:nvSpPr>
        <p:spPr>
          <a:xfrm>
            <a:off x="7061190" y="430146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C4FA93-7FA8-4023-9393-B68F7DDB5FF5}"/>
              </a:ext>
            </a:extLst>
          </p:cNvPr>
          <p:cNvSpPr/>
          <p:nvPr/>
        </p:nvSpPr>
        <p:spPr>
          <a:xfrm>
            <a:off x="269004" y="4305301"/>
            <a:ext cx="361951" cy="49766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26EA07-89DB-4361-BC49-83242893BE2B}"/>
              </a:ext>
            </a:extLst>
          </p:cNvPr>
          <p:cNvSpPr/>
          <p:nvPr/>
        </p:nvSpPr>
        <p:spPr>
          <a:xfrm>
            <a:off x="633401" y="430146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BF410B-4A34-4B36-B605-DAA8535D9AFD}"/>
              </a:ext>
            </a:extLst>
          </p:cNvPr>
          <p:cNvSpPr/>
          <p:nvPr/>
        </p:nvSpPr>
        <p:spPr>
          <a:xfrm>
            <a:off x="1022272" y="159632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E7610A-4994-4168-B6DA-9371A54FB25C}"/>
              </a:ext>
            </a:extLst>
          </p:cNvPr>
          <p:cNvSpPr/>
          <p:nvPr/>
        </p:nvSpPr>
        <p:spPr>
          <a:xfrm>
            <a:off x="6706607" y="159632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7EAA479-DB0A-4BBE-AFA9-534A481BD7D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250"/>
          <a:stretch/>
        </p:blipFill>
        <p:spPr>
          <a:xfrm>
            <a:off x="3726046" y="2576835"/>
            <a:ext cx="445904" cy="443488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5929C4FF-AAEA-487E-9697-67570469FE6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6C6A4C8-3DEA-47AB-A6E4-6062217A1CB4}"/>
                </a:ext>
              </a:extLst>
            </p:cNvPr>
            <p:cNvSpPr txBox="1"/>
            <p:nvPr/>
          </p:nvSpPr>
          <p:spPr>
            <a:xfrm>
              <a:off x="6600030" y="1985594"/>
              <a:ext cx="3930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육각형 77">
              <a:extLst>
                <a:ext uri="{FF2B5EF4-FFF2-40B4-BE49-F238E27FC236}">
                  <a16:creationId xmlns:a16="http://schemas.microsoft.com/office/drawing/2014/main" id="{D8F95E25-E8C1-4E50-A6BA-E6B219096435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DD88D73-3A65-4808-A2F8-66FD1E244601}"/>
              </a:ext>
            </a:extLst>
          </p:cNvPr>
          <p:cNvGrpSpPr/>
          <p:nvPr/>
        </p:nvGrpSpPr>
        <p:grpSpPr>
          <a:xfrm>
            <a:off x="440889" y="2635498"/>
            <a:ext cx="770058" cy="684263"/>
            <a:chOff x="440889" y="2635498"/>
            <a:chExt cx="770058" cy="684263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795CD5E-1FF4-4A0D-A9ED-8E48C759476E}"/>
                </a:ext>
              </a:extLst>
            </p:cNvPr>
            <p:cNvGrpSpPr/>
            <p:nvPr/>
          </p:nvGrpSpPr>
          <p:grpSpPr>
            <a:xfrm>
              <a:off x="519607" y="2838515"/>
              <a:ext cx="691340" cy="481246"/>
              <a:chOff x="519607" y="2078157"/>
              <a:chExt cx="691340" cy="481246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C27082E-00FF-4CA2-9961-F12A74B7806C}"/>
                  </a:ext>
                </a:extLst>
              </p:cNvPr>
              <p:cNvGrpSpPr/>
              <p:nvPr/>
            </p:nvGrpSpPr>
            <p:grpSpPr>
              <a:xfrm>
                <a:off x="519607" y="2297793"/>
                <a:ext cx="659302" cy="261610"/>
                <a:chOff x="6096000" y="1772998"/>
                <a:chExt cx="659302" cy="261610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6F2216C-F5DE-4D15-854A-3F7427F40763}"/>
                    </a:ext>
                  </a:extLst>
                </p:cNvPr>
                <p:cNvSpPr txBox="1"/>
                <p:nvPr/>
              </p:nvSpPr>
              <p:spPr>
                <a:xfrm>
                  <a:off x="6173091" y="1772998"/>
                  <a:ext cx="5822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596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</a:t>
                  </a:r>
                  <a:endPara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pic>
              <p:nvPicPr>
                <p:cNvPr id="87" name="그래픽 86">
                  <a:extLst>
                    <a:ext uri="{FF2B5EF4-FFF2-40B4-BE49-F238E27FC236}">
                      <a16:creationId xmlns:a16="http://schemas.microsoft.com/office/drawing/2014/main" id="{BDD17DFD-9D4D-4BBF-83EB-AABBAF022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1847910"/>
                  <a:ext cx="129422" cy="129422"/>
                </a:xfrm>
                <a:prstGeom prst="rect">
                  <a:avLst/>
                </a:prstGeom>
              </p:spPr>
            </p:pic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F7CF2009-1210-4291-8532-E9765203F720}"/>
                  </a:ext>
                </a:extLst>
              </p:cNvPr>
              <p:cNvGrpSpPr/>
              <p:nvPr/>
            </p:nvGrpSpPr>
            <p:grpSpPr>
              <a:xfrm>
                <a:off x="519607" y="2078157"/>
                <a:ext cx="691340" cy="261610"/>
                <a:chOff x="3562350" y="1784394"/>
                <a:chExt cx="691340" cy="26161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A4DEE24-FD1D-40DC-BB31-57CBE3ED0A2C}"/>
                    </a:ext>
                  </a:extLst>
                </p:cNvPr>
                <p:cNvSpPr txBox="1"/>
                <p:nvPr/>
              </p:nvSpPr>
              <p:spPr>
                <a:xfrm>
                  <a:off x="3641022" y="1784394"/>
                  <a:ext cx="61266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37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MPH</a:t>
                  </a:r>
                  <a:endPara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pic>
              <p:nvPicPr>
                <p:cNvPr id="85" name="그래픽 84">
                  <a:extLst>
                    <a:ext uri="{FF2B5EF4-FFF2-40B4-BE49-F238E27FC236}">
                      <a16:creationId xmlns:a16="http://schemas.microsoft.com/office/drawing/2014/main" id="{FB76FDED-19AB-47EE-81E1-97C36B7E27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2350" y="1847910"/>
                  <a:ext cx="129422" cy="129422"/>
                </a:xfrm>
                <a:prstGeom prst="rect">
                  <a:avLst/>
                </a:prstGeom>
              </p:spPr>
            </p:pic>
          </p:grp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F456C0C-E01F-4166-8580-9E627D5B4C0E}"/>
                </a:ext>
              </a:extLst>
            </p:cNvPr>
            <p:cNvSpPr txBox="1"/>
            <p:nvPr/>
          </p:nvSpPr>
          <p:spPr>
            <a:xfrm>
              <a:off x="440889" y="2635498"/>
              <a:ext cx="290464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A8745C08-A6DB-46DD-8E39-87BBF423A7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1823686"/>
            <a:ext cx="7381660" cy="8679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E45265-5D6F-4292-98F5-C0E7835C62EC}"/>
              </a:ext>
            </a:extLst>
          </p:cNvPr>
          <p:cNvSpPr/>
          <p:nvPr/>
        </p:nvSpPr>
        <p:spPr>
          <a:xfrm>
            <a:off x="6706607" y="1801071"/>
            <a:ext cx="929156" cy="83442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AFB567-8851-43FF-9DAE-AF65CBC75D95}"/>
              </a:ext>
            </a:extLst>
          </p:cNvPr>
          <p:cNvSpPr/>
          <p:nvPr/>
        </p:nvSpPr>
        <p:spPr>
          <a:xfrm>
            <a:off x="248592" y="1801071"/>
            <a:ext cx="962355" cy="89061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3D9579A-B1FB-4B9C-ABE2-4B8F90264178}"/>
              </a:ext>
            </a:extLst>
          </p:cNvPr>
          <p:cNvSpPr txBox="1"/>
          <p:nvPr/>
        </p:nvSpPr>
        <p:spPr>
          <a:xfrm>
            <a:off x="7883773" y="19776"/>
            <a:ext cx="26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sc_option_soundcontrol</a:t>
            </a:r>
            <a:endParaRPr lang="en-US" altLang="ko-KR" dirty="0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C813FBBA-44B1-42A9-8AD3-CF6802D2A057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54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Definition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87346" y="949665"/>
            <a:ext cx="4630759" cy="2291261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75736" y="949665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7346" y="3240926"/>
            <a:ext cx="1177048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v-touch </a:t>
            </a:r>
            <a:r>
              <a:rPr lang="ko-KR" altLang="en-US" sz="1000" dirty="0"/>
              <a:t>필드</a:t>
            </a:r>
            <a:r>
              <a:rPr lang="en-US" altLang="ko-KR" sz="1000" dirty="0"/>
              <a:t> </a:t>
            </a:r>
            <a:r>
              <a:rPr lang="ko-KR" altLang="en-US" sz="1000" dirty="0"/>
              <a:t>활성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F8F9EECC-4030-43CB-98CB-1D8FB0F84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625" y="1106743"/>
            <a:ext cx="4310200" cy="197710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429FD-6D91-49BA-B832-FF35C0EEE0A6}"/>
              </a:ext>
            </a:extLst>
          </p:cNvPr>
          <p:cNvSpPr/>
          <p:nvPr/>
        </p:nvSpPr>
        <p:spPr>
          <a:xfrm>
            <a:off x="987346" y="3711915"/>
            <a:ext cx="4630759" cy="2291261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A6025661-DFB1-4FDD-BF8A-325262BE5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625" y="3896733"/>
            <a:ext cx="4310200" cy="1977106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0594DDD8-C7AF-4322-B08D-7E768A2D3E16}"/>
              </a:ext>
            </a:extLst>
          </p:cNvPr>
          <p:cNvSpPr/>
          <p:nvPr/>
        </p:nvSpPr>
        <p:spPr>
          <a:xfrm>
            <a:off x="4153353" y="4958628"/>
            <a:ext cx="247650" cy="247650"/>
          </a:xfrm>
          <a:prstGeom prst="ellipse">
            <a:avLst/>
          </a:prstGeom>
          <a:solidFill>
            <a:srgbClr val="21C5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DE7CD8-0497-4360-A011-100D21C83681}"/>
              </a:ext>
            </a:extLst>
          </p:cNvPr>
          <p:cNvSpPr txBox="1"/>
          <p:nvPr/>
        </p:nvSpPr>
        <p:spPr>
          <a:xfrm>
            <a:off x="987346" y="6002925"/>
            <a:ext cx="1177048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v-touch </a:t>
            </a:r>
            <a:r>
              <a:rPr lang="ko-KR" altLang="en-US" sz="1000" dirty="0"/>
              <a:t>좌표 활성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EEF638-CECD-45D6-953B-9697DF084297}"/>
              </a:ext>
            </a:extLst>
          </p:cNvPr>
          <p:cNvGrpSpPr/>
          <p:nvPr/>
        </p:nvGrpSpPr>
        <p:grpSpPr>
          <a:xfrm>
            <a:off x="6574837" y="1678147"/>
            <a:ext cx="4644491" cy="530583"/>
            <a:chOff x="6574837" y="2257101"/>
            <a:chExt cx="4644491" cy="53058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2F8A61-0AB2-4471-93A2-5194F8216A08}"/>
                </a:ext>
              </a:extLst>
            </p:cNvPr>
            <p:cNvSpPr/>
            <p:nvPr/>
          </p:nvSpPr>
          <p:spPr>
            <a:xfrm>
              <a:off x="10445880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8C53A5B-FD5D-4568-A27F-B4A5FD756CC7}"/>
                </a:ext>
              </a:extLst>
            </p:cNvPr>
            <p:cNvSpPr/>
            <p:nvPr/>
          </p:nvSpPr>
          <p:spPr>
            <a:xfrm>
              <a:off x="967243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4604FB1-EE7B-47FA-BE02-CD5D4B11A6D3}"/>
                </a:ext>
              </a:extLst>
            </p:cNvPr>
            <p:cNvSpPr/>
            <p:nvPr/>
          </p:nvSpPr>
          <p:spPr>
            <a:xfrm>
              <a:off x="8897082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A4A29A1-99E6-4BF3-8B93-35DB3A389C1B}"/>
                </a:ext>
              </a:extLst>
            </p:cNvPr>
            <p:cNvSpPr/>
            <p:nvPr/>
          </p:nvSpPr>
          <p:spPr>
            <a:xfrm>
              <a:off x="8122683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2F57266-6508-4CB9-8F60-F6C1CC4E8012}"/>
                </a:ext>
              </a:extLst>
            </p:cNvPr>
            <p:cNvSpPr/>
            <p:nvPr/>
          </p:nvSpPr>
          <p:spPr>
            <a:xfrm>
              <a:off x="734733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9C6BB2A-AC06-426B-8EE4-D29EC9A35700}"/>
                </a:ext>
              </a:extLst>
            </p:cNvPr>
            <p:cNvSpPr/>
            <p:nvPr/>
          </p:nvSpPr>
          <p:spPr>
            <a:xfrm>
              <a:off x="6574837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8F7AD8-B22C-412F-BAF4-A6A4E645CA9D}"/>
              </a:ext>
            </a:extLst>
          </p:cNvPr>
          <p:cNvSpPr/>
          <p:nvPr/>
        </p:nvSpPr>
        <p:spPr>
          <a:xfrm>
            <a:off x="6575736" y="4740792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B75A9F4-A108-4504-9E02-B25A501AEC78}"/>
              </a:ext>
            </a:extLst>
          </p:cNvPr>
          <p:cNvGrpSpPr/>
          <p:nvPr/>
        </p:nvGrpSpPr>
        <p:grpSpPr>
          <a:xfrm>
            <a:off x="6574837" y="5469249"/>
            <a:ext cx="4644491" cy="530583"/>
            <a:chOff x="6574837" y="2257101"/>
            <a:chExt cx="4644491" cy="530583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528173F-466B-4FAB-A22C-22886EFE9E8B}"/>
                </a:ext>
              </a:extLst>
            </p:cNvPr>
            <p:cNvSpPr/>
            <p:nvPr/>
          </p:nvSpPr>
          <p:spPr>
            <a:xfrm>
              <a:off x="10445880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47F2FDA-1A43-41DA-BD19-39CAE72E2218}"/>
                </a:ext>
              </a:extLst>
            </p:cNvPr>
            <p:cNvSpPr/>
            <p:nvPr/>
          </p:nvSpPr>
          <p:spPr>
            <a:xfrm>
              <a:off x="9672433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52E1E0D-9F65-457A-8F9D-26B5A3B918FF}"/>
                </a:ext>
              </a:extLst>
            </p:cNvPr>
            <p:cNvSpPr/>
            <p:nvPr/>
          </p:nvSpPr>
          <p:spPr>
            <a:xfrm>
              <a:off x="889708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DC3C82D-7366-4B80-91D8-1928F1A72029}"/>
                </a:ext>
              </a:extLst>
            </p:cNvPr>
            <p:cNvSpPr/>
            <p:nvPr/>
          </p:nvSpPr>
          <p:spPr>
            <a:xfrm>
              <a:off x="812268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C889353-D410-4D41-9EFA-BD96D6349715}"/>
                </a:ext>
              </a:extLst>
            </p:cNvPr>
            <p:cNvSpPr/>
            <p:nvPr/>
          </p:nvSpPr>
          <p:spPr>
            <a:xfrm>
              <a:off x="734733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1A7EB21-A0F0-4792-A560-3422790C3F3B}"/>
                </a:ext>
              </a:extLst>
            </p:cNvPr>
            <p:cNvSpPr/>
            <p:nvPr/>
          </p:nvSpPr>
          <p:spPr>
            <a:xfrm>
              <a:off x="6574837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123E6C-C49A-49B2-98DB-681674B58F8C}"/>
              </a:ext>
            </a:extLst>
          </p:cNvPr>
          <p:cNvSpPr/>
          <p:nvPr/>
        </p:nvSpPr>
        <p:spPr>
          <a:xfrm>
            <a:off x="6575736" y="2845241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4410FCA-73B3-4389-A805-182508099462}"/>
              </a:ext>
            </a:extLst>
          </p:cNvPr>
          <p:cNvGrpSpPr/>
          <p:nvPr/>
        </p:nvGrpSpPr>
        <p:grpSpPr>
          <a:xfrm>
            <a:off x="6574837" y="3573698"/>
            <a:ext cx="4644491" cy="530583"/>
            <a:chOff x="6574837" y="2257101"/>
            <a:chExt cx="4644491" cy="530583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DA52BCC-A18D-4701-9207-A05896EF2B02}"/>
                </a:ext>
              </a:extLst>
            </p:cNvPr>
            <p:cNvSpPr/>
            <p:nvPr/>
          </p:nvSpPr>
          <p:spPr>
            <a:xfrm>
              <a:off x="10445880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8097A7D-CC28-4539-B205-FE4ED0FB8E18}"/>
                </a:ext>
              </a:extLst>
            </p:cNvPr>
            <p:cNvSpPr/>
            <p:nvPr/>
          </p:nvSpPr>
          <p:spPr>
            <a:xfrm>
              <a:off x="967243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A4950CC-D861-4436-8C33-C90579BD1F00}"/>
                </a:ext>
              </a:extLst>
            </p:cNvPr>
            <p:cNvSpPr/>
            <p:nvPr/>
          </p:nvSpPr>
          <p:spPr>
            <a:xfrm>
              <a:off x="889708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DA38633-6C9A-4495-B567-47F4D7A015F1}"/>
                </a:ext>
              </a:extLst>
            </p:cNvPr>
            <p:cNvSpPr/>
            <p:nvPr/>
          </p:nvSpPr>
          <p:spPr>
            <a:xfrm>
              <a:off x="812268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64DB6A2-7BB1-418C-BE98-25F612E74AF7}"/>
                </a:ext>
              </a:extLst>
            </p:cNvPr>
            <p:cNvSpPr/>
            <p:nvPr/>
          </p:nvSpPr>
          <p:spPr>
            <a:xfrm>
              <a:off x="7347332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D761A09-5D75-4395-A94D-67CCD0A461D8}"/>
                </a:ext>
              </a:extLst>
            </p:cNvPr>
            <p:cNvSpPr/>
            <p:nvPr/>
          </p:nvSpPr>
          <p:spPr>
            <a:xfrm>
              <a:off x="6574837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89139A-3C69-4721-8ABA-06F0F29E779C}"/>
              </a:ext>
            </a:extLst>
          </p:cNvPr>
          <p:cNvSpPr txBox="1"/>
          <p:nvPr/>
        </p:nvSpPr>
        <p:spPr>
          <a:xfrm>
            <a:off x="6573885" y="2208730"/>
            <a:ext cx="4285272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Eye tracking indicator center - </a:t>
            </a:r>
            <a:r>
              <a:rPr lang="ko-KR" altLang="en-US" sz="1000" dirty="0"/>
              <a:t>시야 영역 </a:t>
            </a:r>
            <a:r>
              <a:rPr lang="en-US" altLang="ko-KR" sz="1000" dirty="0"/>
              <a:t>640~1280px </a:t>
            </a:r>
            <a:r>
              <a:rPr lang="ko-KR" altLang="en-US" sz="1000" dirty="0"/>
              <a:t>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(405~820mm)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921EE25-2791-4EE8-BF3C-DC5FA5990B0A}"/>
              </a:ext>
            </a:extLst>
          </p:cNvPr>
          <p:cNvSpPr txBox="1"/>
          <p:nvPr/>
        </p:nvSpPr>
        <p:spPr>
          <a:xfrm>
            <a:off x="6573885" y="4104281"/>
            <a:ext cx="3794753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Eye tracking indicator left - </a:t>
            </a:r>
            <a:r>
              <a:rPr lang="ko-KR" altLang="en-US" sz="1000" dirty="0"/>
              <a:t>시야 영역 </a:t>
            </a:r>
            <a:r>
              <a:rPr lang="en-US" altLang="ko-KR" sz="1000" dirty="0"/>
              <a:t>0~640px </a:t>
            </a:r>
            <a:r>
              <a:rPr lang="ko-KR" altLang="en-US" sz="1000" dirty="0"/>
              <a:t>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(0~405mm)</a:t>
            </a:r>
            <a:endParaRPr lang="ko-KR" altLang="en-US" sz="1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62A59FF-8879-494F-9499-C4772C95E3D6}"/>
              </a:ext>
            </a:extLst>
          </p:cNvPr>
          <p:cNvSpPr txBox="1"/>
          <p:nvPr/>
        </p:nvSpPr>
        <p:spPr>
          <a:xfrm>
            <a:off x="6573885" y="6002925"/>
            <a:ext cx="4375040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Eye tracking indicator right - </a:t>
            </a:r>
            <a:r>
              <a:rPr lang="ko-KR" altLang="en-US" sz="1000" dirty="0"/>
              <a:t>시야 영역</a:t>
            </a:r>
            <a:r>
              <a:rPr lang="en-US" altLang="ko-KR" sz="1000" dirty="0"/>
              <a:t> 1280~1920px </a:t>
            </a:r>
            <a:r>
              <a:rPr lang="ko-KR" altLang="en-US" sz="1000" dirty="0"/>
              <a:t>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(820~1225mm)</a:t>
            </a:r>
            <a:endParaRPr lang="ko-KR" altLang="en-US" sz="1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7413704" y="1057591"/>
            <a:ext cx="2954934" cy="311827"/>
            <a:chOff x="7000656" y="284324"/>
            <a:chExt cx="3790950" cy="400050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1679C80-9C1B-4F3F-8509-DAF454571190}"/>
              </a:ext>
            </a:extLst>
          </p:cNvPr>
          <p:cNvGrpSpPr/>
          <p:nvPr/>
        </p:nvGrpSpPr>
        <p:grpSpPr>
          <a:xfrm flipV="1">
            <a:off x="7413704" y="2954631"/>
            <a:ext cx="2954934" cy="311827"/>
            <a:chOff x="7000656" y="284324"/>
            <a:chExt cx="3790950" cy="400050"/>
          </a:xfrm>
        </p:grpSpPr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4FC377BD-5CE9-4B54-AB31-4B020256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49" name="그래픽 48">
              <a:extLst>
                <a:ext uri="{FF2B5EF4-FFF2-40B4-BE49-F238E27FC236}">
                  <a16:creationId xmlns:a16="http://schemas.microsoft.com/office/drawing/2014/main" id="{83FA5997-97B8-4B1C-8AA4-31B6A93E6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13004" y="284324"/>
              <a:ext cx="200026" cy="40005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3658F5-1218-4BB3-83B7-C1AFBD8DB203}"/>
              </a:ext>
            </a:extLst>
          </p:cNvPr>
          <p:cNvGrpSpPr/>
          <p:nvPr/>
        </p:nvGrpSpPr>
        <p:grpSpPr>
          <a:xfrm flipV="1">
            <a:off x="7413704" y="4850607"/>
            <a:ext cx="2954934" cy="311827"/>
            <a:chOff x="7000656" y="284324"/>
            <a:chExt cx="3790950" cy="400050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E6CBA689-3A70-4EFC-86AE-14E5231B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53" name="그래픽 52">
              <a:extLst>
                <a:ext uri="{FF2B5EF4-FFF2-40B4-BE49-F238E27FC236}">
                  <a16:creationId xmlns:a16="http://schemas.microsoft.com/office/drawing/2014/main" id="{400598C6-1C66-47A0-A299-1779FB4A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88081" y="284324"/>
              <a:ext cx="200026" cy="40005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0030D32-DEAE-4995-8A7F-DFF1110A44C7}"/>
              </a:ext>
            </a:extLst>
          </p:cNvPr>
          <p:cNvGrpSpPr/>
          <p:nvPr/>
        </p:nvGrpSpPr>
        <p:grpSpPr>
          <a:xfrm>
            <a:off x="4190599" y="5031674"/>
            <a:ext cx="423536" cy="423536"/>
            <a:chOff x="13006173" y="5272768"/>
            <a:chExt cx="3054965" cy="3054967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A95D13A-EFD7-49BE-889E-39A715F7204D}"/>
                </a:ext>
              </a:extLst>
            </p:cNvPr>
            <p:cNvSpPr/>
            <p:nvPr/>
          </p:nvSpPr>
          <p:spPr>
            <a:xfrm>
              <a:off x="13551663" y="5608288"/>
              <a:ext cx="2437294" cy="2404582"/>
            </a:xfrm>
            <a:custGeom>
              <a:avLst/>
              <a:gdLst>
                <a:gd name="connsiteX0" fmla="*/ 111919 w 354806"/>
                <a:gd name="connsiteY0" fmla="*/ 242887 h 350044"/>
                <a:gd name="connsiteX1" fmla="*/ 4762 w 354806"/>
                <a:gd name="connsiteY1" fmla="*/ 42862 h 350044"/>
                <a:gd name="connsiteX2" fmla="*/ 0 w 354806"/>
                <a:gd name="connsiteY2" fmla="*/ 19050 h 350044"/>
                <a:gd name="connsiteX3" fmla="*/ 11906 w 354806"/>
                <a:gd name="connsiteY3" fmla="*/ 2381 h 350044"/>
                <a:gd name="connsiteX4" fmla="*/ 30956 w 354806"/>
                <a:gd name="connsiteY4" fmla="*/ 0 h 350044"/>
                <a:gd name="connsiteX5" fmla="*/ 97631 w 354806"/>
                <a:gd name="connsiteY5" fmla="*/ 76200 h 350044"/>
                <a:gd name="connsiteX6" fmla="*/ 111919 w 354806"/>
                <a:gd name="connsiteY6" fmla="*/ 54769 h 350044"/>
                <a:gd name="connsiteX7" fmla="*/ 145256 w 354806"/>
                <a:gd name="connsiteY7" fmla="*/ 61912 h 350044"/>
                <a:gd name="connsiteX8" fmla="*/ 166687 w 354806"/>
                <a:gd name="connsiteY8" fmla="*/ 47625 h 350044"/>
                <a:gd name="connsiteX9" fmla="*/ 209550 w 354806"/>
                <a:gd name="connsiteY9" fmla="*/ 50006 h 350044"/>
                <a:gd name="connsiteX10" fmla="*/ 221456 w 354806"/>
                <a:gd name="connsiteY10" fmla="*/ 38100 h 350044"/>
                <a:gd name="connsiteX11" fmla="*/ 259556 w 354806"/>
                <a:gd name="connsiteY11" fmla="*/ 33337 h 350044"/>
                <a:gd name="connsiteX12" fmla="*/ 354806 w 354806"/>
                <a:gd name="connsiteY12" fmla="*/ 209550 h 350044"/>
                <a:gd name="connsiteX13" fmla="*/ 338137 w 354806"/>
                <a:gd name="connsiteY13" fmla="*/ 288131 h 350044"/>
                <a:gd name="connsiteX14" fmla="*/ 280987 w 354806"/>
                <a:gd name="connsiteY14" fmla="*/ 340519 h 350044"/>
                <a:gd name="connsiteX15" fmla="*/ 228600 w 354806"/>
                <a:gd name="connsiteY15" fmla="*/ 350044 h 350044"/>
                <a:gd name="connsiteX16" fmla="*/ 23812 w 354806"/>
                <a:gd name="connsiteY16" fmla="*/ 297656 h 350044"/>
                <a:gd name="connsiteX17" fmla="*/ 14287 w 354806"/>
                <a:gd name="connsiteY17" fmla="*/ 273844 h 350044"/>
                <a:gd name="connsiteX18" fmla="*/ 30956 w 354806"/>
                <a:gd name="connsiteY18" fmla="*/ 250031 h 350044"/>
                <a:gd name="connsiteX19" fmla="*/ 111919 w 354806"/>
                <a:gd name="connsiteY19" fmla="*/ 242887 h 3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806" h="350044">
                  <a:moveTo>
                    <a:pt x="111919" y="242887"/>
                  </a:moveTo>
                  <a:lnTo>
                    <a:pt x="4762" y="42862"/>
                  </a:lnTo>
                  <a:lnTo>
                    <a:pt x="0" y="19050"/>
                  </a:lnTo>
                  <a:lnTo>
                    <a:pt x="11906" y="2381"/>
                  </a:lnTo>
                  <a:lnTo>
                    <a:pt x="30956" y="0"/>
                  </a:lnTo>
                  <a:lnTo>
                    <a:pt x="97631" y="76200"/>
                  </a:lnTo>
                  <a:lnTo>
                    <a:pt x="111919" y="54769"/>
                  </a:lnTo>
                  <a:lnTo>
                    <a:pt x="145256" y="61912"/>
                  </a:lnTo>
                  <a:lnTo>
                    <a:pt x="166687" y="47625"/>
                  </a:lnTo>
                  <a:lnTo>
                    <a:pt x="209550" y="50006"/>
                  </a:lnTo>
                  <a:lnTo>
                    <a:pt x="221456" y="38100"/>
                  </a:lnTo>
                  <a:lnTo>
                    <a:pt x="259556" y="33337"/>
                  </a:lnTo>
                  <a:lnTo>
                    <a:pt x="354806" y="209550"/>
                  </a:lnTo>
                  <a:lnTo>
                    <a:pt x="338137" y="288131"/>
                  </a:lnTo>
                  <a:lnTo>
                    <a:pt x="280987" y="340519"/>
                  </a:lnTo>
                  <a:lnTo>
                    <a:pt x="228600" y="350044"/>
                  </a:lnTo>
                  <a:lnTo>
                    <a:pt x="23812" y="297656"/>
                  </a:lnTo>
                  <a:lnTo>
                    <a:pt x="14287" y="273844"/>
                  </a:lnTo>
                  <a:lnTo>
                    <a:pt x="30956" y="250031"/>
                  </a:lnTo>
                  <a:lnTo>
                    <a:pt x="111919" y="2428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87EADDA-123D-4B27-8CAE-E646ABAC8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3006173" y="5272768"/>
              <a:ext cx="3054965" cy="3054967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2D832C1-95F2-4B84-A809-496B70921ECF}"/>
              </a:ext>
            </a:extLst>
          </p:cNvPr>
          <p:cNvSpPr txBox="1"/>
          <p:nvPr/>
        </p:nvSpPr>
        <p:spPr>
          <a:xfrm>
            <a:off x="987346" y="6362265"/>
            <a:ext cx="5108654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</a:rPr>
              <a:t>**AI menu </a:t>
            </a:r>
            <a:r>
              <a:rPr lang="ko-KR" altLang="en-US" sz="1000" dirty="0">
                <a:solidFill>
                  <a:srgbClr val="7030A0"/>
                </a:solidFill>
              </a:rPr>
              <a:t>호출 시 </a:t>
            </a:r>
            <a:r>
              <a:rPr lang="en-US" altLang="ko-KR" sz="1000" dirty="0">
                <a:solidFill>
                  <a:srgbClr val="7030A0"/>
                </a:solidFill>
              </a:rPr>
              <a:t>/ </a:t>
            </a:r>
            <a:r>
              <a:rPr lang="ko-KR" altLang="en-US" sz="1000" dirty="0">
                <a:solidFill>
                  <a:srgbClr val="7030A0"/>
                </a:solidFill>
              </a:rPr>
              <a:t>발화 시 </a:t>
            </a:r>
            <a:r>
              <a:rPr lang="en-US" altLang="ko-KR" sz="1000" dirty="0">
                <a:solidFill>
                  <a:srgbClr val="7030A0"/>
                </a:solidFill>
              </a:rPr>
              <a:t>2</a:t>
            </a:r>
            <a:r>
              <a:rPr lang="ko-KR" altLang="en-US" sz="1000" dirty="0">
                <a:solidFill>
                  <a:srgbClr val="7030A0"/>
                </a:solidFill>
              </a:rPr>
              <a:t>가지 경우에만 손을 화면으로 뻗는 동작으로 필드 활성화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3D172AF-CC99-4FD5-8C4B-6B2AEF389763}"/>
              </a:ext>
            </a:extLst>
          </p:cNvPr>
          <p:cNvSpPr txBox="1"/>
          <p:nvPr/>
        </p:nvSpPr>
        <p:spPr>
          <a:xfrm>
            <a:off x="6588570" y="6362265"/>
            <a:ext cx="463075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</a:rPr>
              <a:t>**</a:t>
            </a:r>
            <a:r>
              <a:rPr lang="ko-KR" altLang="en-US" sz="1000" dirty="0">
                <a:solidFill>
                  <a:srgbClr val="7030A0"/>
                </a:solidFill>
              </a:rPr>
              <a:t>수동 주행 진입시점부터 도착시점까지 활성화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32ED3C-59B2-42F1-BF07-341E4231905A}"/>
              </a:ext>
            </a:extLst>
          </p:cNvPr>
          <p:cNvSpPr txBox="1"/>
          <p:nvPr/>
        </p:nvSpPr>
        <p:spPr>
          <a:xfrm>
            <a:off x="987346" y="595998"/>
            <a:ext cx="1471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자동 주행 </a:t>
            </a:r>
            <a:r>
              <a:rPr lang="en-US" altLang="ko-KR" sz="1200" b="1" dirty="0"/>
              <a:t>v-touch</a:t>
            </a:r>
            <a:endParaRPr lang="ko-KR" altLang="en-US" sz="12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0D513C-7668-4FB9-B30F-40BB500E0997}"/>
              </a:ext>
            </a:extLst>
          </p:cNvPr>
          <p:cNvSpPr txBox="1"/>
          <p:nvPr/>
        </p:nvSpPr>
        <p:spPr>
          <a:xfrm>
            <a:off x="6575736" y="595998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수동 주행 </a:t>
            </a:r>
            <a:r>
              <a:rPr lang="en-US" altLang="ko-KR" sz="1200" b="1" dirty="0"/>
              <a:t>AI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1064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r>
              <a:rPr lang="ko-KR" altLang="en-US" dirty="0"/>
              <a:t> </a:t>
            </a:r>
            <a:r>
              <a:rPr lang="en-US" altLang="ko-KR" dirty="0"/>
              <a:t>Definition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2909433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Welcome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White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(White)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8246870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FCW warning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Red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(Red)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4692785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Auto D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Turquoise Blue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(Turquoise Blue)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6469828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Manual D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Amber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(Amber)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80845" y="3502325"/>
            <a:ext cx="8548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80845" y="2296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기능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80845" y="43876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</a:t>
            </a:r>
          </a:p>
        </p:txBody>
      </p:sp>
      <p:pic>
        <p:nvPicPr>
          <p:cNvPr id="17" name="Picture 5" descr="U:\2019년\color\44c2ca973a43bfe20a41a49fef3fb980.jpg">
            <a:extLst>
              <a:ext uri="{FF2B5EF4-FFF2-40B4-BE49-F238E27FC236}">
                <a16:creationId xmlns:a16="http://schemas.microsoft.com/office/drawing/2014/main" id="{109529E8-C277-4F84-9521-39FACAD89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9" t="27362" r="11809" b="27362"/>
          <a:stretch/>
        </p:blipFill>
        <p:spPr bwMode="auto">
          <a:xfrm>
            <a:off x="6369649" y="1143962"/>
            <a:ext cx="1496358" cy="88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U:\2019년\color\73f5bca36cb50ef80e3780d216a79e41.jpg">
            <a:extLst>
              <a:ext uri="{FF2B5EF4-FFF2-40B4-BE49-F238E27FC236}">
                <a16:creationId xmlns:a16="http://schemas.microsoft.com/office/drawing/2014/main" id="{FBDD814E-6B06-45ED-8694-44D7C66B3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6" t="18009" r="31865" b="22105"/>
          <a:stretch/>
        </p:blipFill>
        <p:spPr bwMode="auto">
          <a:xfrm>
            <a:off x="5006557" y="1123427"/>
            <a:ext cx="668458" cy="92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2915742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점심식사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Orange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(Orange)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8246870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</a:rPr>
              <a:t>프로포즈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Pink + Purple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(Purple)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6469828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콘서트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Bluish purple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(Blue)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4692785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호텔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strike="sngStrike" dirty="0">
                <a:solidFill>
                  <a:schemeClr val="tx1"/>
                </a:solidFill>
              </a:rPr>
              <a:t>Olive green</a:t>
            </a:r>
          </a:p>
          <a:p>
            <a:pPr algn="ctr">
              <a:lnSpc>
                <a:spcPct val="150000"/>
              </a:lnSpc>
            </a:pPr>
            <a:r>
              <a:rPr lang="en-US" altLang="ko-KR" sz="1000" strike="sngStrike" dirty="0">
                <a:solidFill>
                  <a:schemeClr val="tx1"/>
                </a:solidFill>
              </a:rPr>
              <a:t>(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미정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76AC15-8A95-4DCD-B164-D94F092AB26C}"/>
              </a:ext>
            </a:extLst>
          </p:cNvPr>
          <p:cNvSpPr/>
          <p:nvPr/>
        </p:nvSpPr>
        <p:spPr>
          <a:xfrm>
            <a:off x="10619134" y="6545969"/>
            <a:ext cx="1572866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괄호 안은 </a:t>
            </a:r>
            <a:r>
              <a:rPr lang="ko-KR" altLang="en-US" sz="1000" kern="100" dirty="0" err="1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라이팅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컬러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929514-4D43-4BAC-BAE0-609F1873B331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GUI </a:t>
            </a:r>
            <a:r>
              <a:rPr lang="ko-KR" altLang="en-US" sz="1000" dirty="0">
                <a:solidFill>
                  <a:schemeClr val="bg1"/>
                </a:solidFill>
              </a:rPr>
              <a:t>진행에 따라 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목적지 키 컬러 및 </a:t>
            </a:r>
            <a:r>
              <a:rPr lang="ko-KR" altLang="en-US" sz="1000" dirty="0" err="1">
                <a:solidFill>
                  <a:schemeClr val="bg1"/>
                </a:solidFill>
              </a:rPr>
              <a:t>라이팅</a:t>
            </a:r>
            <a:r>
              <a:rPr lang="ko-KR" altLang="en-US" sz="1000" dirty="0">
                <a:solidFill>
                  <a:schemeClr val="bg1"/>
                </a:solidFill>
              </a:rPr>
              <a:t> 컬러 선정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2B4E1F-BC24-4DA8-A813-78F3FB0849D5}"/>
              </a:ext>
            </a:extLst>
          </p:cNvPr>
          <p:cNvSpPr/>
          <p:nvPr/>
        </p:nvSpPr>
        <p:spPr>
          <a:xfrm>
            <a:off x="4958189" y="5087823"/>
            <a:ext cx="773973" cy="9058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TBD</a:t>
            </a:r>
            <a:endParaRPr lang="ko-KR" altLang="en-US" sz="12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6E906C3-1C21-4F2D-9212-51784806A9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6" t="37961" r="61708" b="37522"/>
          <a:stretch/>
        </p:blipFill>
        <p:spPr>
          <a:xfrm>
            <a:off x="3184618" y="5114042"/>
            <a:ext cx="745630" cy="8796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8496F64-28B7-40AD-B8EE-770F546B80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t="8381" r="61945" b="67102"/>
          <a:stretch/>
        </p:blipFill>
        <p:spPr>
          <a:xfrm>
            <a:off x="6745013" y="5114041"/>
            <a:ext cx="745629" cy="8796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084AE89-5D0F-437C-90CA-6BD64B8597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 t="67788" r="42330" b="7695"/>
          <a:stretch/>
        </p:blipFill>
        <p:spPr>
          <a:xfrm>
            <a:off x="8518583" y="5114041"/>
            <a:ext cx="745630" cy="8796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8E9388-41A1-4E6B-BB9D-A924942D2663}"/>
              </a:ext>
            </a:extLst>
          </p:cNvPr>
          <p:cNvSpPr/>
          <p:nvPr/>
        </p:nvSpPr>
        <p:spPr>
          <a:xfrm>
            <a:off x="3177992" y="5393564"/>
            <a:ext cx="773973" cy="6001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TBD</a:t>
            </a:r>
            <a:endParaRPr lang="ko-KR" altLang="en-US" sz="12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BE737F-C0F0-4A9A-823B-A4F4C2A52CE0}"/>
              </a:ext>
            </a:extLst>
          </p:cNvPr>
          <p:cNvSpPr/>
          <p:nvPr/>
        </p:nvSpPr>
        <p:spPr>
          <a:xfrm>
            <a:off x="8503493" y="5393564"/>
            <a:ext cx="773973" cy="6001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TBD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401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DC545587-7D5D-42AC-BE15-6EF4E69D5699}"/>
              </a:ext>
            </a:extLst>
          </p:cNvPr>
          <p:cNvCxnSpPr>
            <a:cxnSpLocks/>
          </p:cNvCxnSpPr>
          <p:nvPr/>
        </p:nvCxnSpPr>
        <p:spPr>
          <a:xfrm>
            <a:off x="5549501" y="2760713"/>
            <a:ext cx="529952" cy="0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CFD8850A-EAB4-495A-BB42-6A4A1B5C3CE5}"/>
              </a:ext>
            </a:extLst>
          </p:cNvPr>
          <p:cNvCxnSpPr>
            <a:cxnSpLocks/>
          </p:cNvCxnSpPr>
          <p:nvPr/>
        </p:nvCxnSpPr>
        <p:spPr>
          <a:xfrm>
            <a:off x="6053180" y="1236897"/>
            <a:ext cx="52995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6E17921A-7829-42BC-8F4F-795E8DF3AA99}"/>
              </a:ext>
            </a:extLst>
          </p:cNvPr>
          <p:cNvCxnSpPr>
            <a:cxnSpLocks/>
          </p:cNvCxnSpPr>
          <p:nvPr/>
        </p:nvCxnSpPr>
        <p:spPr>
          <a:xfrm flipH="1">
            <a:off x="3372810" y="2761673"/>
            <a:ext cx="3056254" cy="927557"/>
          </a:xfrm>
          <a:prstGeom prst="bentConnector4">
            <a:avLst>
              <a:gd name="adj1" fmla="val -25972"/>
              <a:gd name="adj2" fmla="val 57913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3D25722-D12C-43EA-A1BD-44BD94322F2C}"/>
              </a:ext>
            </a:extLst>
          </p:cNvPr>
          <p:cNvCxnSpPr>
            <a:cxnSpLocks/>
          </p:cNvCxnSpPr>
          <p:nvPr/>
        </p:nvCxnSpPr>
        <p:spPr>
          <a:xfrm>
            <a:off x="6799653" y="3997565"/>
            <a:ext cx="1804597" cy="0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C3146A4-9E81-47FC-B6C2-65BC8179E68E}"/>
              </a:ext>
            </a:extLst>
          </p:cNvPr>
          <p:cNvCxnSpPr>
            <a:cxnSpLocks/>
          </p:cNvCxnSpPr>
          <p:nvPr/>
        </p:nvCxnSpPr>
        <p:spPr>
          <a:xfrm>
            <a:off x="4087267" y="2764171"/>
            <a:ext cx="52995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Structure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9534" y="1046003"/>
            <a:ext cx="1259441" cy="3883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idle</a:t>
            </a:r>
            <a:r>
              <a:rPr lang="ko-KR" altLang="en-US" sz="900" dirty="0">
                <a:solidFill>
                  <a:schemeClr val="tx1"/>
                </a:solidFill>
              </a:rPr>
              <a:t> 화면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(screen - close)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01635" y="1046003"/>
            <a:ext cx="1109897" cy="3883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Welcome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(screen - open)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14192" y="1112676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AI </a:t>
            </a:r>
            <a:r>
              <a:rPr lang="ko-KR" altLang="en-US" sz="900" dirty="0">
                <a:solidFill>
                  <a:schemeClr val="tx1"/>
                </a:solidFill>
              </a:rPr>
              <a:t>입장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72958" y="1112676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목적지 제안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85513" y="778215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A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5513" y="1109385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B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85513" y="1440555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C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6054" y="2570299"/>
            <a:ext cx="1256106" cy="3883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자동 주행 기본 화면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map / </a:t>
            </a:r>
            <a:r>
              <a:rPr lang="ko-KR" altLang="en-US" sz="900" dirty="0">
                <a:solidFill>
                  <a:schemeClr val="tx1"/>
                </a:solidFill>
              </a:rPr>
              <a:t>도착지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619129" y="352765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A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19129" y="385882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B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19129" y="418999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C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906054" y="5278047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주행 모드 변경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612493" y="5278047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Eye tracking </a:t>
            </a:r>
            <a:r>
              <a:rPr lang="ko-KR" altLang="en-US" sz="900" dirty="0">
                <a:solidFill>
                  <a:schemeClr val="tx1"/>
                </a:solidFill>
              </a:rPr>
              <a:t>가이드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171259" y="5278047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수동 주행 기본 화면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06054" y="6327249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차량 추돌 경고 노출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471010" y="6327787"/>
            <a:ext cx="1256105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목적지 도착 알림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310655" y="6256688"/>
            <a:ext cx="1256106" cy="3883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idle</a:t>
            </a:r>
            <a:r>
              <a:rPr lang="ko-KR" altLang="en-US" sz="900" dirty="0">
                <a:solidFill>
                  <a:schemeClr val="tx1"/>
                </a:solidFill>
              </a:rPr>
              <a:t> 화면 전환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(screen - close)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2309" y="2628838"/>
            <a:ext cx="971907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AI Menu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29776" y="6327787"/>
            <a:ext cx="921208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하차 가이드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253643" y="6327787"/>
            <a:ext cx="75435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AI </a:t>
            </a:r>
            <a:r>
              <a:rPr lang="ko-KR" altLang="en-US" sz="900" dirty="0">
                <a:solidFill>
                  <a:schemeClr val="tx1"/>
                </a:solidFill>
              </a:rPr>
              <a:t>퇴장</a:t>
            </a:r>
          </a:p>
        </p:txBody>
      </p:sp>
      <p:cxnSp>
        <p:nvCxnSpPr>
          <p:cNvPr id="7" name="직선 화살표 연결선 6"/>
          <p:cNvCxnSpPr>
            <a:stCxn id="11" idx="3"/>
            <a:endCxn id="12" idx="1"/>
          </p:cNvCxnSpPr>
          <p:nvPr/>
        </p:nvCxnSpPr>
        <p:spPr>
          <a:xfrm>
            <a:off x="1898975" y="1240189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3311532" y="1240189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4870298" y="1240189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cxnSpLocks/>
          </p:cNvCxnSpPr>
          <p:nvPr/>
        </p:nvCxnSpPr>
        <p:spPr>
          <a:xfrm>
            <a:off x="3938588" y="3995443"/>
            <a:ext cx="6786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cxnSpLocks/>
            <a:stCxn id="27" idx="3"/>
            <a:endCxn id="28" idx="1"/>
          </p:cNvCxnSpPr>
          <p:nvPr/>
        </p:nvCxnSpPr>
        <p:spPr>
          <a:xfrm>
            <a:off x="4015950" y="5405560"/>
            <a:ext cx="59654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8" idx="3"/>
            <a:endCxn id="29" idx="1"/>
          </p:cNvCxnSpPr>
          <p:nvPr/>
        </p:nvCxnSpPr>
        <p:spPr>
          <a:xfrm>
            <a:off x="5868599" y="5405560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1" idx="3"/>
            <a:endCxn id="32" idx="1"/>
          </p:cNvCxnSpPr>
          <p:nvPr/>
        </p:nvCxnSpPr>
        <p:spPr>
          <a:xfrm>
            <a:off x="4162160" y="6454762"/>
            <a:ext cx="30885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27115" y="6454762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950983" y="6454762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8007996" y="6454762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왼쪽 대괄호 68"/>
          <p:cNvSpPr/>
          <p:nvPr/>
        </p:nvSpPr>
        <p:spPr>
          <a:xfrm>
            <a:off x="4462679" y="3660607"/>
            <a:ext cx="156449" cy="988297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왼쪽 대괄호 78"/>
          <p:cNvSpPr/>
          <p:nvPr/>
        </p:nvSpPr>
        <p:spPr>
          <a:xfrm flipH="1">
            <a:off x="7213494" y="923936"/>
            <a:ext cx="139435" cy="949008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 79"/>
          <p:cNvSpPr/>
          <p:nvPr/>
        </p:nvSpPr>
        <p:spPr>
          <a:xfrm>
            <a:off x="3467040" y="4002134"/>
            <a:ext cx="6179880" cy="1276594"/>
          </a:xfrm>
          <a:custGeom>
            <a:avLst/>
            <a:gdLst>
              <a:gd name="connsiteX0" fmla="*/ 3600450 w 3886200"/>
              <a:gd name="connsiteY0" fmla="*/ 0 h 1104900"/>
              <a:gd name="connsiteX1" fmla="*/ 3886200 w 3886200"/>
              <a:gd name="connsiteY1" fmla="*/ 0 h 1104900"/>
              <a:gd name="connsiteX2" fmla="*/ 3886200 w 3886200"/>
              <a:gd name="connsiteY2" fmla="*/ 790575 h 1104900"/>
              <a:gd name="connsiteX3" fmla="*/ 0 w 3886200"/>
              <a:gd name="connsiteY3" fmla="*/ 790575 h 1104900"/>
              <a:gd name="connsiteX4" fmla="*/ 0 w 3886200"/>
              <a:gd name="connsiteY4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104900">
                <a:moveTo>
                  <a:pt x="3600450" y="0"/>
                </a:moveTo>
                <a:lnTo>
                  <a:pt x="3886200" y="0"/>
                </a:lnTo>
                <a:lnTo>
                  <a:pt x="3886200" y="790575"/>
                </a:lnTo>
                <a:lnTo>
                  <a:pt x="0" y="790575"/>
                </a:lnTo>
                <a:lnTo>
                  <a:pt x="0" y="11049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자유형 80"/>
          <p:cNvSpPr/>
          <p:nvPr/>
        </p:nvSpPr>
        <p:spPr>
          <a:xfrm>
            <a:off x="3406140" y="1987933"/>
            <a:ext cx="6012180" cy="422731"/>
          </a:xfrm>
          <a:custGeom>
            <a:avLst/>
            <a:gdLst>
              <a:gd name="connsiteX0" fmla="*/ 5057775 w 5057775"/>
              <a:gd name="connsiteY0" fmla="*/ 0 h 914400"/>
              <a:gd name="connsiteX1" fmla="*/ 5057775 w 5057775"/>
              <a:gd name="connsiteY1" fmla="*/ 276225 h 914400"/>
              <a:gd name="connsiteX2" fmla="*/ 0 w 5057775"/>
              <a:gd name="connsiteY2" fmla="*/ 276225 h 914400"/>
              <a:gd name="connsiteX3" fmla="*/ 0 w 505777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775" h="914400">
                <a:moveTo>
                  <a:pt x="5057775" y="0"/>
                </a:moveTo>
                <a:lnTo>
                  <a:pt x="5057775" y="276225"/>
                </a:lnTo>
                <a:lnTo>
                  <a:pt x="0" y="276225"/>
                </a:lnTo>
                <a:lnTo>
                  <a:pt x="0" y="9144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왼쪽 대괄호 82"/>
          <p:cNvSpPr/>
          <p:nvPr/>
        </p:nvSpPr>
        <p:spPr>
          <a:xfrm>
            <a:off x="6429064" y="923937"/>
            <a:ext cx="156449" cy="949007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왼쪽 대괄호 83"/>
          <p:cNvSpPr/>
          <p:nvPr/>
        </p:nvSpPr>
        <p:spPr>
          <a:xfrm flipH="1">
            <a:off x="5242775" y="3648924"/>
            <a:ext cx="156449" cy="999980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1761767" y="2764486"/>
            <a:ext cx="1140951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1761767" y="3923417"/>
            <a:ext cx="1140951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1761767" y="5405560"/>
            <a:ext cx="1140951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자유형 90"/>
          <p:cNvSpPr/>
          <p:nvPr/>
        </p:nvSpPr>
        <p:spPr>
          <a:xfrm>
            <a:off x="1587552" y="2763737"/>
            <a:ext cx="174215" cy="2641805"/>
          </a:xfrm>
          <a:custGeom>
            <a:avLst/>
            <a:gdLst>
              <a:gd name="connsiteX0" fmla="*/ 133350 w 133350"/>
              <a:gd name="connsiteY0" fmla="*/ 3676650 h 3676650"/>
              <a:gd name="connsiteX1" fmla="*/ 133350 w 133350"/>
              <a:gd name="connsiteY1" fmla="*/ 0 h 3676650"/>
              <a:gd name="connsiteX2" fmla="*/ 0 w 133350"/>
              <a:gd name="connsiteY2" fmla="*/ 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3676650">
                <a:moveTo>
                  <a:pt x="133350" y="3676650"/>
                </a:moveTo>
                <a:lnTo>
                  <a:pt x="1333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24375" y="5268987"/>
            <a:ext cx="791395" cy="295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MODE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924375" y="3753102"/>
            <a:ext cx="791395" cy="295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MUSIC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921017" y="2616898"/>
            <a:ext cx="791395" cy="29517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NAVI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639534" y="886974"/>
            <a:ext cx="561646" cy="158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entrance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9223862" y="6102315"/>
            <a:ext cx="342899" cy="154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exit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5549501" y="3860460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사운드 컨트롤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>
            <a:off x="5246841" y="399756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D2118BD-1944-4B75-B6B1-1581B3A88215}"/>
              </a:ext>
            </a:extLst>
          </p:cNvPr>
          <p:cNvSpPr/>
          <p:nvPr/>
        </p:nvSpPr>
        <p:spPr>
          <a:xfrm>
            <a:off x="2906133" y="2408295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sc_automatic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420CBFB-EF21-4293-9925-E589832B8A32}"/>
              </a:ext>
            </a:extLst>
          </p:cNvPr>
          <p:cNvSpPr/>
          <p:nvPr/>
        </p:nvSpPr>
        <p:spPr>
          <a:xfrm>
            <a:off x="5550183" y="3689230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sc_s_con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E85520-AFF6-40A6-8BDD-B450AEC241D5}"/>
              </a:ext>
            </a:extLst>
          </p:cNvPr>
          <p:cNvGrpSpPr/>
          <p:nvPr/>
        </p:nvGrpSpPr>
        <p:grpSpPr>
          <a:xfrm>
            <a:off x="2904598" y="3689230"/>
            <a:ext cx="1255421" cy="424617"/>
            <a:chOff x="2906054" y="3270303"/>
            <a:chExt cx="1109896" cy="424617"/>
          </a:xfrm>
        </p:grpSpPr>
        <p:sp>
          <p:nvSpPr>
            <p:cNvPr id="22" name="직사각형 21"/>
            <p:cNvSpPr/>
            <p:nvPr/>
          </p:nvSpPr>
          <p:spPr>
            <a:xfrm>
              <a:off x="2906054" y="3439895"/>
              <a:ext cx="1109896" cy="2550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음악 선택 메뉴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E3A9537-040D-46FC-8A4D-F03D43E12A74}"/>
                </a:ext>
              </a:extLst>
            </p:cNvPr>
            <p:cNvSpPr/>
            <p:nvPr/>
          </p:nvSpPr>
          <p:spPr>
            <a:xfrm>
              <a:off x="2906054" y="3270303"/>
              <a:ext cx="1109896" cy="17298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bg1"/>
                  </a:solidFill>
                </a:rPr>
                <a:t>sc_m_sel</a:t>
              </a:r>
              <a:endParaRPr lang="en-US" altLang="ko-K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446A2E-BBB4-485E-8A4C-B3A9B6A2416D}"/>
              </a:ext>
            </a:extLst>
          </p:cNvPr>
          <p:cNvSpPr/>
          <p:nvPr/>
        </p:nvSpPr>
        <p:spPr>
          <a:xfrm>
            <a:off x="6171941" y="5106212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sc_manual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F94C65F-0E6A-4343-A08B-1D9D926C9461}"/>
              </a:ext>
            </a:extLst>
          </p:cNvPr>
          <p:cNvSpPr/>
          <p:nvPr/>
        </p:nvSpPr>
        <p:spPr>
          <a:xfrm>
            <a:off x="2906054" y="6164412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sc_manual_alert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FA15A87-0DB2-4DF8-8FE6-8FE6E9B182F7}"/>
              </a:ext>
            </a:extLst>
          </p:cNvPr>
          <p:cNvSpPr/>
          <p:nvPr/>
        </p:nvSpPr>
        <p:spPr>
          <a:xfrm>
            <a:off x="3467041" y="5406667"/>
            <a:ext cx="4311114" cy="754584"/>
          </a:xfrm>
          <a:custGeom>
            <a:avLst/>
            <a:gdLst>
              <a:gd name="connsiteX0" fmla="*/ 4533900 w 4533900"/>
              <a:gd name="connsiteY0" fmla="*/ 0 h 781050"/>
              <a:gd name="connsiteX1" fmla="*/ 4533900 w 4533900"/>
              <a:gd name="connsiteY1" fmla="*/ 361950 h 781050"/>
              <a:gd name="connsiteX2" fmla="*/ 0 w 4533900"/>
              <a:gd name="connsiteY2" fmla="*/ 361950 h 781050"/>
              <a:gd name="connsiteX3" fmla="*/ 0 w 4533900"/>
              <a:gd name="connsiteY3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3900" h="781050">
                <a:moveTo>
                  <a:pt x="4533900" y="0"/>
                </a:moveTo>
                <a:lnTo>
                  <a:pt x="4533900" y="361950"/>
                </a:lnTo>
                <a:lnTo>
                  <a:pt x="0" y="361950"/>
                </a:lnTo>
                <a:lnTo>
                  <a:pt x="0" y="78105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7F12CC-2B19-4DB6-8515-58ADCA4C2E84}"/>
              </a:ext>
            </a:extLst>
          </p:cNvPr>
          <p:cNvSpPr/>
          <p:nvPr/>
        </p:nvSpPr>
        <p:spPr>
          <a:xfrm>
            <a:off x="6585513" y="1769270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D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8AEF3B1-F12E-4D8B-A704-29B249DD73D8}"/>
              </a:ext>
            </a:extLst>
          </p:cNvPr>
          <p:cNvCxnSpPr>
            <a:cxnSpLocks/>
          </p:cNvCxnSpPr>
          <p:nvPr/>
        </p:nvCxnSpPr>
        <p:spPr>
          <a:xfrm>
            <a:off x="6429064" y="1558678"/>
            <a:ext cx="1564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7205309" y="1244951"/>
            <a:ext cx="152383" cy="0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7CAFC5-E338-42E8-BDA8-D95C9EC4C4E6}"/>
              </a:ext>
            </a:extLst>
          </p:cNvPr>
          <p:cNvCxnSpPr/>
          <p:nvPr/>
        </p:nvCxnSpPr>
        <p:spPr>
          <a:xfrm>
            <a:off x="7205309" y="1558933"/>
            <a:ext cx="152383" cy="0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AF47147-D477-4285-A4ED-C1D8A4D8504A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7352929" y="1244951"/>
            <a:ext cx="2065391" cy="870682"/>
          </a:xfrm>
          <a:prstGeom prst="bentConnector3">
            <a:avLst>
              <a:gd name="adj1" fmla="val 10000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D6901D5-2079-4A4B-8E26-301DD67CC2A9}"/>
              </a:ext>
            </a:extLst>
          </p:cNvPr>
          <p:cNvSpPr/>
          <p:nvPr/>
        </p:nvSpPr>
        <p:spPr>
          <a:xfrm>
            <a:off x="4619129" y="452127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D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2A0874-425A-4A77-A488-7AA7675B47F6}"/>
              </a:ext>
            </a:extLst>
          </p:cNvPr>
          <p:cNvCxnSpPr>
            <a:cxnSpLocks/>
          </p:cNvCxnSpPr>
          <p:nvPr/>
        </p:nvCxnSpPr>
        <p:spPr>
          <a:xfrm>
            <a:off x="4462679" y="4317050"/>
            <a:ext cx="1564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26969F0-2AE3-4293-B407-976325D3B349}"/>
              </a:ext>
            </a:extLst>
          </p:cNvPr>
          <p:cNvCxnSpPr/>
          <p:nvPr/>
        </p:nvCxnSpPr>
        <p:spPr>
          <a:xfrm>
            <a:off x="5242775" y="4319448"/>
            <a:ext cx="152383" cy="0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E6B74F46-7BAA-4E88-A0B4-69A58909502B}"/>
              </a:ext>
            </a:extLst>
          </p:cNvPr>
          <p:cNvSpPr/>
          <p:nvPr/>
        </p:nvSpPr>
        <p:spPr>
          <a:xfrm>
            <a:off x="7606917" y="1098163"/>
            <a:ext cx="741142" cy="293574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8A6DE18-E265-4489-AC5B-2135807955B1}"/>
              </a:ext>
            </a:extLst>
          </p:cNvPr>
          <p:cNvCxnSpPr>
            <a:stCxn id="50" idx="0"/>
            <a:endCxn id="17" idx="0"/>
          </p:cNvCxnSpPr>
          <p:nvPr/>
        </p:nvCxnSpPr>
        <p:spPr>
          <a:xfrm rot="16200000" flipV="1">
            <a:off x="7277758" y="398432"/>
            <a:ext cx="319948" cy="1079513"/>
          </a:xfrm>
          <a:prstGeom prst="bentConnector3">
            <a:avLst>
              <a:gd name="adj1" fmla="val 141365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82AC5B5-FA34-4DEC-9A30-4EC23EB7AFB1}"/>
              </a:ext>
            </a:extLst>
          </p:cNvPr>
          <p:cNvSpPr/>
          <p:nvPr/>
        </p:nvSpPr>
        <p:spPr>
          <a:xfrm>
            <a:off x="4617219" y="2633201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변경 제안</a:t>
            </a:r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E24497DB-7D8F-451B-9201-674FA505C3FF}"/>
              </a:ext>
            </a:extLst>
          </p:cNvPr>
          <p:cNvSpPr/>
          <p:nvPr/>
        </p:nvSpPr>
        <p:spPr>
          <a:xfrm>
            <a:off x="5847421" y="2614886"/>
            <a:ext cx="741142" cy="293574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BBAC2284-A44E-4A98-A96C-2CFC93B7F392}"/>
              </a:ext>
            </a:extLst>
          </p:cNvPr>
          <p:cNvCxnSpPr>
            <a:cxnSpLocks/>
            <a:stCxn id="129" idx="0"/>
            <a:endCxn id="70" idx="0"/>
          </p:cNvCxnSpPr>
          <p:nvPr/>
        </p:nvCxnSpPr>
        <p:spPr>
          <a:xfrm rot="16200000" flipV="1">
            <a:off x="4772624" y="1169517"/>
            <a:ext cx="206591" cy="2684147"/>
          </a:xfrm>
          <a:prstGeom prst="bentConnector3">
            <a:avLst>
              <a:gd name="adj1" fmla="val 162703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6F374F8-C5AD-4FD8-AFFF-4144D29A82EF}"/>
              </a:ext>
            </a:extLst>
          </p:cNvPr>
          <p:cNvSpPr/>
          <p:nvPr/>
        </p:nvSpPr>
        <p:spPr>
          <a:xfrm>
            <a:off x="7204598" y="3876329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수동 주행 제안</a:t>
            </a:r>
          </a:p>
        </p:txBody>
      </p:sp>
      <p:sp>
        <p:nvSpPr>
          <p:cNvPr id="154" name="다이아몬드 153">
            <a:extLst>
              <a:ext uri="{FF2B5EF4-FFF2-40B4-BE49-F238E27FC236}">
                <a16:creationId xmlns:a16="http://schemas.microsoft.com/office/drawing/2014/main" id="{B6707C52-C060-42BB-8A0E-8402BC64496D}"/>
              </a:ext>
            </a:extLst>
          </p:cNvPr>
          <p:cNvSpPr/>
          <p:nvPr/>
        </p:nvSpPr>
        <p:spPr>
          <a:xfrm>
            <a:off x="8447693" y="3854068"/>
            <a:ext cx="741142" cy="293574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8DE05E0A-D308-4ADC-9D60-8A09A78D596D}"/>
              </a:ext>
            </a:extLst>
          </p:cNvPr>
          <p:cNvCxnSpPr>
            <a:cxnSpLocks/>
            <a:stCxn id="154" idx="0"/>
            <a:endCxn id="75" idx="0"/>
          </p:cNvCxnSpPr>
          <p:nvPr/>
        </p:nvCxnSpPr>
        <p:spPr>
          <a:xfrm rot="16200000" flipV="1">
            <a:off x="6092868" y="1128671"/>
            <a:ext cx="164838" cy="5285955"/>
          </a:xfrm>
          <a:prstGeom prst="bentConnector3">
            <a:avLst>
              <a:gd name="adj1" fmla="val 238682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3BECFF2-CBE1-4954-8300-6B7BB9600E8D}"/>
              </a:ext>
            </a:extLst>
          </p:cNvPr>
          <p:cNvCxnSpPr>
            <a:cxnSpLocks/>
          </p:cNvCxnSpPr>
          <p:nvPr/>
        </p:nvCxnSpPr>
        <p:spPr>
          <a:xfrm>
            <a:off x="7427365" y="5405560"/>
            <a:ext cx="350789" cy="0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06219CE-D66B-40D2-9489-86A30D9B25F5}"/>
              </a:ext>
            </a:extLst>
          </p:cNvPr>
          <p:cNvSpPr/>
          <p:nvPr/>
        </p:nvSpPr>
        <p:spPr>
          <a:xfrm>
            <a:off x="6672772" y="2564116"/>
            <a:ext cx="4014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OK</a:t>
            </a:r>
            <a:endParaRPr lang="ko-KR" altLang="en-US" sz="700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A8A18FE-1A1A-4870-9DC4-0F9C7F52D666}"/>
              </a:ext>
            </a:extLst>
          </p:cNvPr>
          <p:cNvSpPr/>
          <p:nvPr/>
        </p:nvSpPr>
        <p:spPr>
          <a:xfrm>
            <a:off x="5847421" y="2280781"/>
            <a:ext cx="37057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NO</a:t>
            </a:r>
            <a:endParaRPr lang="ko-KR" altLang="en-US" sz="700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7144E09-DEB0-4588-808A-EAF58DF5028E}"/>
              </a:ext>
            </a:extLst>
          </p:cNvPr>
          <p:cNvSpPr/>
          <p:nvPr/>
        </p:nvSpPr>
        <p:spPr>
          <a:xfrm>
            <a:off x="8461982" y="1037547"/>
            <a:ext cx="4014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OK</a:t>
            </a:r>
            <a:endParaRPr lang="ko-KR" altLang="en-US" sz="700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5ADBE90-EC28-438B-B447-A1E2E311478E}"/>
              </a:ext>
            </a:extLst>
          </p:cNvPr>
          <p:cNvSpPr/>
          <p:nvPr/>
        </p:nvSpPr>
        <p:spPr>
          <a:xfrm>
            <a:off x="7606950" y="652877"/>
            <a:ext cx="37057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NO</a:t>
            </a:r>
            <a:endParaRPr lang="ko-KR" altLang="en-US" sz="700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B6DFDDC-112A-4DBA-84AE-DD25F4562592}"/>
              </a:ext>
            </a:extLst>
          </p:cNvPr>
          <p:cNvSpPr/>
          <p:nvPr/>
        </p:nvSpPr>
        <p:spPr>
          <a:xfrm>
            <a:off x="9193781" y="3797325"/>
            <a:ext cx="4014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OK</a:t>
            </a:r>
            <a:endParaRPr lang="ko-KR" altLang="en-US" sz="700" dirty="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91ED649-174A-42F0-BB49-AF05C0478D7A}"/>
              </a:ext>
            </a:extLst>
          </p:cNvPr>
          <p:cNvSpPr/>
          <p:nvPr/>
        </p:nvSpPr>
        <p:spPr>
          <a:xfrm>
            <a:off x="8455313" y="3472997"/>
            <a:ext cx="37057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NO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37152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37757" y="1699075"/>
            <a:ext cx="1807536" cy="0"/>
          </a:xfrm>
          <a:prstGeom prst="line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D81C34-6AA1-41B7-A46F-020ACE672A8F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8E64FD2-3706-499C-B35F-D6C659571A60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47A83AD-6426-4E93-A05C-B044449B1A0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32EADD-1AB1-4CF8-A0E5-EBB8397ABA3A}"/>
              </a:ext>
            </a:extLst>
          </p:cNvPr>
          <p:cNvSpPr txBox="1"/>
          <p:nvPr/>
        </p:nvSpPr>
        <p:spPr>
          <a:xfrm>
            <a:off x="136187" y="1977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BEF9165-A667-487A-B643-BC84D2C6DB1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170201" y="1695634"/>
            <a:ext cx="2826541" cy="119"/>
          </a:xfrm>
          <a:prstGeom prst="line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078EDC7-B439-494F-A994-D1D5F6F1900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539543" y="1695635"/>
            <a:ext cx="1829466" cy="118"/>
          </a:xfrm>
          <a:prstGeom prst="line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E205DAC-85F0-49E7-8135-D78E1FC90896}"/>
              </a:ext>
            </a:extLst>
          </p:cNvPr>
          <p:cNvGrpSpPr/>
          <p:nvPr/>
        </p:nvGrpSpPr>
        <p:grpSpPr>
          <a:xfrm>
            <a:off x="2330770" y="1255970"/>
            <a:ext cx="2854411" cy="4243141"/>
            <a:chOff x="2694364" y="1262410"/>
            <a:chExt cx="2854411" cy="4243141"/>
          </a:xfrm>
        </p:grpSpPr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8A2D1277-CF11-49C3-AE6B-6CFB2D77D60A}"/>
                </a:ext>
              </a:extLst>
            </p:cNvPr>
            <p:cNvSpPr/>
            <p:nvPr/>
          </p:nvSpPr>
          <p:spPr>
            <a:xfrm rot="16200000">
              <a:off x="3689815" y="1281482"/>
              <a:ext cx="866685" cy="828541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auto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drive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A9EFEA5-3BD7-4373-809E-540A799053DD}"/>
                </a:ext>
              </a:extLst>
            </p:cNvPr>
            <p:cNvCxnSpPr>
              <a:cxnSpLocks/>
              <a:stCxn id="85" idx="2"/>
              <a:endCxn id="17" idx="1"/>
            </p:cNvCxnSpPr>
            <p:nvPr/>
          </p:nvCxnSpPr>
          <p:spPr>
            <a:xfrm>
              <a:off x="4121142" y="3325764"/>
              <a:ext cx="2015" cy="79595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왼쪽 대괄호 16">
              <a:extLst>
                <a:ext uri="{FF2B5EF4-FFF2-40B4-BE49-F238E27FC236}">
                  <a16:creationId xmlns:a16="http://schemas.microsoft.com/office/drawing/2014/main" id="{B8BA6AE3-3801-4581-8E33-ABE56E515812}"/>
                </a:ext>
              </a:extLst>
            </p:cNvPr>
            <p:cNvSpPr/>
            <p:nvPr/>
          </p:nvSpPr>
          <p:spPr>
            <a:xfrm rot="5400000">
              <a:off x="4007620" y="3477640"/>
              <a:ext cx="231074" cy="1519235"/>
            </a:xfrm>
            <a:prstGeom prst="leftBracket">
              <a:avLst>
                <a:gd name="adj" fmla="val 0"/>
              </a:avLst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97CCB247-6397-4C64-9EB8-8F9011DED85B}"/>
                </a:ext>
              </a:extLst>
            </p:cNvPr>
            <p:cNvGrpSpPr/>
            <p:nvPr/>
          </p:nvGrpSpPr>
          <p:grpSpPr>
            <a:xfrm>
              <a:off x="3455141" y="2168762"/>
              <a:ext cx="1336031" cy="1157002"/>
              <a:chOff x="4101172" y="5109897"/>
              <a:chExt cx="1336031" cy="1157002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0C9F735-B700-4083-B851-1524DC5B387A}"/>
                  </a:ext>
                </a:extLst>
              </p:cNvPr>
              <p:cNvSpPr/>
              <p:nvPr/>
            </p:nvSpPr>
            <p:spPr>
              <a:xfrm>
                <a:off x="4467995" y="5109897"/>
                <a:ext cx="604800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default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BE6131A-985B-4002-86D2-96DF91FBD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5203" y="5432947"/>
                <a:ext cx="1332000" cy="666780"/>
              </a:xfrm>
              <a:prstGeom prst="rect">
                <a:avLst/>
              </a:prstGeom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700A245D-877C-47F2-A30D-1C777F14FF8A}"/>
                  </a:ext>
                </a:extLst>
              </p:cNvPr>
              <p:cNvSpPr/>
              <p:nvPr/>
            </p:nvSpPr>
            <p:spPr>
              <a:xfrm>
                <a:off x="4101172" y="6097346"/>
                <a:ext cx="1332001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>
                    <a:solidFill>
                      <a:prstClr val="black"/>
                    </a:solidFill>
                  </a:rPr>
                  <a:t>sc_automatic_m00</a:t>
                </a: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89AEF8F-E7D8-472F-8118-859F18C2719C}"/>
                </a:ext>
              </a:extLst>
            </p:cNvPr>
            <p:cNvGrpSpPr/>
            <p:nvPr/>
          </p:nvGrpSpPr>
          <p:grpSpPr>
            <a:xfrm>
              <a:off x="4216774" y="4353777"/>
              <a:ext cx="1332001" cy="1151774"/>
              <a:chOff x="4051203" y="695093"/>
              <a:chExt cx="1332001" cy="115177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EDF1D5D-D580-4F86-8956-212BF2B06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1203" y="1012706"/>
                <a:ext cx="1332000" cy="666848"/>
              </a:xfrm>
              <a:prstGeom prst="rect">
                <a:avLst/>
              </a:prstGeom>
            </p:spPr>
          </p:pic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16137BD-CE9F-4AE2-988E-CBBE0C1CCF3D}"/>
                  </a:ext>
                </a:extLst>
              </p:cNvPr>
              <p:cNvSpPr/>
              <p:nvPr/>
            </p:nvSpPr>
            <p:spPr>
              <a:xfrm>
                <a:off x="4415612" y="695093"/>
                <a:ext cx="603183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black"/>
                    </a:solidFill>
                  </a:rPr>
                  <a:t>menu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158BEAC-8DD0-4CB6-81D8-44C07C64CCE0}"/>
                  </a:ext>
                </a:extLst>
              </p:cNvPr>
              <p:cNvSpPr/>
              <p:nvPr/>
            </p:nvSpPr>
            <p:spPr>
              <a:xfrm>
                <a:off x="4051203" y="1677314"/>
                <a:ext cx="1332001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>
                    <a:solidFill>
                      <a:prstClr val="black"/>
                    </a:solidFill>
                  </a:rPr>
                  <a:t>sc_auto_menu2</a:t>
                </a: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6ED24EA-201C-4216-A2A3-94D0D2981606}"/>
                </a:ext>
              </a:extLst>
            </p:cNvPr>
            <p:cNvGrpSpPr/>
            <p:nvPr/>
          </p:nvGrpSpPr>
          <p:grpSpPr>
            <a:xfrm>
              <a:off x="2694364" y="4348549"/>
              <a:ext cx="1338350" cy="1157002"/>
              <a:chOff x="2595499" y="5109897"/>
              <a:chExt cx="1338350" cy="115700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535253D-BAAC-4826-B1E2-12A8C86828E3}"/>
                  </a:ext>
                </a:extLst>
              </p:cNvPr>
              <p:cNvSpPr/>
              <p:nvPr/>
            </p:nvSpPr>
            <p:spPr>
              <a:xfrm>
                <a:off x="2966257" y="5109897"/>
                <a:ext cx="603183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black"/>
                    </a:solidFill>
                  </a:rPr>
                  <a:t>message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C8EE523-BAA9-4C74-B513-A29E1A123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1849" y="5432947"/>
                <a:ext cx="1332000" cy="668202"/>
              </a:xfrm>
              <a:prstGeom prst="rect">
                <a:avLst/>
              </a:prstGeom>
            </p:spPr>
          </p:pic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9894630-ADE6-4D65-89BE-FA50CEABFA0B}"/>
                  </a:ext>
                </a:extLst>
              </p:cNvPr>
              <p:cNvSpPr/>
              <p:nvPr/>
            </p:nvSpPr>
            <p:spPr>
              <a:xfrm>
                <a:off x="2595499" y="6097346"/>
                <a:ext cx="1332001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 err="1">
                    <a:solidFill>
                      <a:prstClr val="black"/>
                    </a:solidFill>
                  </a:rPr>
                  <a:t>sc_select_map</a:t>
                </a:r>
                <a:endParaRPr lang="en-US" altLang="ko-KR" sz="8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5250BF4-984F-439C-81F0-639F73D53A0C}"/>
              </a:ext>
            </a:extLst>
          </p:cNvPr>
          <p:cNvGrpSpPr/>
          <p:nvPr/>
        </p:nvGrpSpPr>
        <p:grpSpPr>
          <a:xfrm>
            <a:off x="210091" y="1140433"/>
            <a:ext cx="1332000" cy="1151245"/>
            <a:chOff x="210091" y="3390192"/>
            <a:chExt cx="1332000" cy="11512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551371B-716B-42D0-8E33-9DEF637E4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091" y="3714344"/>
              <a:ext cx="1332000" cy="666735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DC3BF23-AEB8-4B72-960A-2BA250D2FA29}"/>
                </a:ext>
              </a:extLst>
            </p:cNvPr>
            <p:cNvSpPr/>
            <p:nvPr/>
          </p:nvSpPr>
          <p:spPr>
            <a:xfrm>
              <a:off x="574500" y="3390192"/>
              <a:ext cx="603183" cy="2310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prstClr val="black"/>
                  </a:solidFill>
                </a:rPr>
                <a:t>open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5712A3F-8FB1-4ED2-9EC1-F98645812AFE}"/>
                </a:ext>
              </a:extLst>
            </p:cNvPr>
            <p:cNvSpPr/>
            <p:nvPr/>
          </p:nvSpPr>
          <p:spPr>
            <a:xfrm>
              <a:off x="214425" y="4371884"/>
              <a:ext cx="1323332" cy="16955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800" dirty="0" err="1">
                  <a:solidFill>
                    <a:prstClr val="black"/>
                  </a:solidFill>
                </a:rPr>
                <a:t>mt_ai_entrance</a:t>
              </a:r>
              <a:endParaRPr lang="en-US" altLang="ko-KR" sz="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4F9E241C-DAE7-4C05-BDD7-83FB1701F33F}"/>
              </a:ext>
            </a:extLst>
          </p:cNvPr>
          <p:cNvGrpSpPr/>
          <p:nvPr/>
        </p:nvGrpSpPr>
        <p:grpSpPr>
          <a:xfrm>
            <a:off x="9355300" y="1140433"/>
            <a:ext cx="2594943" cy="802283"/>
            <a:chOff x="9355300" y="2944111"/>
            <a:chExt cx="2594943" cy="802283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128E143-E90F-437A-87A7-D4BBCFCC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5300" y="3265513"/>
              <a:ext cx="2594943" cy="317563"/>
            </a:xfrm>
            <a:prstGeom prst="rect">
              <a:avLst/>
            </a:prstGeom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90F99A4-8C5B-4FD1-A302-4E2D66D07492}"/>
                </a:ext>
              </a:extLst>
            </p:cNvPr>
            <p:cNvSpPr/>
            <p:nvPr/>
          </p:nvSpPr>
          <p:spPr>
            <a:xfrm>
              <a:off x="10351843" y="2944111"/>
              <a:ext cx="604800" cy="2310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close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CCCDB9F-7D61-4FDE-8643-E0F81A026F38}"/>
                </a:ext>
              </a:extLst>
            </p:cNvPr>
            <p:cNvSpPr/>
            <p:nvPr/>
          </p:nvSpPr>
          <p:spPr>
            <a:xfrm>
              <a:off x="9369009" y="3576841"/>
              <a:ext cx="2574382" cy="16955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800" dirty="0" err="1">
                  <a:solidFill>
                    <a:prstClr val="black"/>
                  </a:solidFill>
                </a:rPr>
                <a:t>mt_bye</a:t>
              </a:r>
              <a:endParaRPr lang="en-US" altLang="ko-KR" sz="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CFA8E63-8A52-440D-BD9B-BEE8F7452FB5}"/>
              </a:ext>
            </a:extLst>
          </p:cNvPr>
          <p:cNvGrpSpPr/>
          <p:nvPr/>
        </p:nvGrpSpPr>
        <p:grpSpPr>
          <a:xfrm>
            <a:off x="5973860" y="1140433"/>
            <a:ext cx="2592760" cy="4015627"/>
            <a:chOff x="6196072" y="1140433"/>
            <a:chExt cx="2592760" cy="4015627"/>
          </a:xfrm>
        </p:grpSpPr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128E5A85-F2DD-42A4-8152-03FD6BDCF123}"/>
                </a:ext>
              </a:extLst>
            </p:cNvPr>
            <p:cNvSpPr/>
            <p:nvPr/>
          </p:nvSpPr>
          <p:spPr>
            <a:xfrm>
              <a:off x="7218954" y="1140433"/>
              <a:ext cx="542801" cy="1110640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manual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drive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F0C7C48-B32B-4046-BF88-EDB8112E8507}"/>
                </a:ext>
              </a:extLst>
            </p:cNvPr>
            <p:cNvGrpSpPr/>
            <p:nvPr/>
          </p:nvGrpSpPr>
          <p:grpSpPr>
            <a:xfrm>
              <a:off x="6196072" y="4353777"/>
              <a:ext cx="2592000" cy="802283"/>
              <a:chOff x="6193209" y="692201"/>
              <a:chExt cx="2592000" cy="802283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95DDA72-76D2-4180-A6A2-0AB06DD6D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3209" y="1013604"/>
                <a:ext cx="2592000" cy="317562"/>
              </a:xfrm>
              <a:prstGeom prst="rect">
                <a:avLst/>
              </a:prstGeom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E656B00-77EE-41A4-AE04-3BB52B01469B}"/>
                  </a:ext>
                </a:extLst>
              </p:cNvPr>
              <p:cNvSpPr/>
              <p:nvPr/>
            </p:nvSpPr>
            <p:spPr>
              <a:xfrm>
                <a:off x="6806581" y="692201"/>
                <a:ext cx="1365257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eye tracking indicator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D722F7C-616A-47D9-8F0C-D98F17008B3D}"/>
                  </a:ext>
                </a:extLst>
              </p:cNvPr>
              <p:cNvSpPr/>
              <p:nvPr/>
            </p:nvSpPr>
            <p:spPr>
              <a:xfrm>
                <a:off x="6203975" y="1324931"/>
                <a:ext cx="2574382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 err="1">
                    <a:solidFill>
                      <a:prstClr val="black"/>
                    </a:solidFill>
                  </a:rPr>
                  <a:t>sc_manual_eyetracker</a:t>
                </a:r>
                <a:endParaRPr lang="en-US" altLang="ko-KR" sz="8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69B96C4-0D89-4151-A0EF-5BCD875FD5E1}"/>
                </a:ext>
              </a:extLst>
            </p:cNvPr>
            <p:cNvGrpSpPr/>
            <p:nvPr/>
          </p:nvGrpSpPr>
          <p:grpSpPr>
            <a:xfrm>
              <a:off x="6196832" y="2304763"/>
              <a:ext cx="2592000" cy="768966"/>
              <a:chOff x="6193209" y="4828142"/>
              <a:chExt cx="2592000" cy="76896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1F493BD-AF7E-47D9-87F3-E31A536BE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3209" y="5121117"/>
                <a:ext cx="2592000" cy="314743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0C9F735-B700-4083-B851-1524DC5B387A}"/>
                  </a:ext>
                </a:extLst>
              </p:cNvPr>
              <p:cNvSpPr/>
              <p:nvPr/>
            </p:nvSpPr>
            <p:spPr>
              <a:xfrm>
                <a:off x="7187619" y="4828142"/>
                <a:ext cx="603183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default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7E442B7-C9A2-43E9-AFC9-1B3F053B5943}"/>
                  </a:ext>
                </a:extLst>
              </p:cNvPr>
              <p:cNvSpPr/>
              <p:nvPr/>
            </p:nvSpPr>
            <p:spPr>
              <a:xfrm>
                <a:off x="6198161" y="5427555"/>
                <a:ext cx="2574382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 err="1">
                    <a:solidFill>
                      <a:prstClr val="black"/>
                    </a:solidFill>
                  </a:rPr>
                  <a:t>sc_manual_basic</a:t>
                </a:r>
                <a:endParaRPr lang="en-US" altLang="ko-KR" sz="8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45EF99B-3D37-4EF3-B8D2-D4DDD41D4ECB}"/>
                </a:ext>
              </a:extLst>
            </p:cNvPr>
            <p:cNvCxnSpPr>
              <a:cxnSpLocks/>
              <a:stCxn id="129" idx="2"/>
              <a:endCxn id="33" idx="0"/>
            </p:cNvCxnSpPr>
            <p:nvPr/>
          </p:nvCxnSpPr>
          <p:spPr>
            <a:xfrm>
              <a:off x="7488975" y="3073729"/>
              <a:ext cx="3098" cy="128004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1634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wrap="none" lIns="72000" tIns="0" rIns="72000" bIns="0" rtlCol="0" anchor="ctr"/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15902</TotalTime>
  <Words>4085</Words>
  <Application>Microsoft Office PowerPoint</Application>
  <PresentationFormat>와이드스크린</PresentationFormat>
  <Paragraphs>1384</Paragraphs>
  <Slides>51</Slides>
  <Notes>3</Notes>
  <HiddenSlides>4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jeon, soil</dc:creator>
  <cp:lastModifiedBy>h, eugene</cp:lastModifiedBy>
  <cp:revision>741</cp:revision>
  <dcterms:created xsi:type="dcterms:W3CDTF">2019-08-20T02:25:08Z</dcterms:created>
  <dcterms:modified xsi:type="dcterms:W3CDTF">2019-10-30T16:23:47Z</dcterms:modified>
</cp:coreProperties>
</file>